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7" r:id="rId2"/>
    <p:sldId id="499" r:id="rId3"/>
    <p:sldId id="512" r:id="rId4"/>
    <p:sldId id="500" r:id="rId5"/>
    <p:sldId id="513" r:id="rId6"/>
    <p:sldId id="258" r:id="rId7"/>
    <p:sldId id="259" r:id="rId8"/>
    <p:sldId id="261" r:id="rId9"/>
    <p:sldId id="514" r:id="rId10"/>
    <p:sldId id="515" r:id="rId11"/>
    <p:sldId id="504" r:id="rId12"/>
    <p:sldId id="264" r:id="rId13"/>
    <p:sldId id="265" r:id="rId14"/>
    <p:sldId id="516" r:id="rId15"/>
    <p:sldId id="263" r:id="rId16"/>
    <p:sldId id="517" r:id="rId17"/>
    <p:sldId id="518" r:id="rId18"/>
    <p:sldId id="519" r:id="rId19"/>
    <p:sldId id="271" r:id="rId20"/>
    <p:sldId id="260" r:id="rId21"/>
    <p:sldId id="520" r:id="rId22"/>
    <p:sldId id="270" r:id="rId23"/>
    <p:sldId id="295" r:id="rId24"/>
    <p:sldId id="284" r:id="rId25"/>
    <p:sldId id="285" r:id="rId26"/>
    <p:sldId id="286" r:id="rId27"/>
    <p:sldId id="287" r:id="rId28"/>
    <p:sldId id="288" r:id="rId29"/>
    <p:sldId id="289" r:id="rId30"/>
    <p:sldId id="475" r:id="rId31"/>
    <p:sldId id="273" r:id="rId32"/>
    <p:sldId id="331" r:id="rId33"/>
    <p:sldId id="521" r:id="rId34"/>
    <p:sldId id="282" r:id="rId35"/>
    <p:sldId id="269" r:id="rId36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ieter Pijlman" initials="PP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AE3E"/>
    <a:srgbClr val="1C1C1C"/>
    <a:srgbClr val="DD721F"/>
    <a:srgbClr val="F78C1E"/>
    <a:srgbClr val="CC0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C49229-019D-42EC-9827-18A09AC4D4D9}" v="2" dt="2019-10-09T15:44:42.6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0129" autoAdjust="0"/>
  </p:normalViewPr>
  <p:slideViewPr>
    <p:cSldViewPr snapToObjects="1">
      <p:cViewPr varScale="1">
        <p:scale>
          <a:sx n="117" d="100"/>
          <a:sy n="117" d="100"/>
        </p:scale>
        <p:origin x="35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80" d="100"/>
          <a:sy n="80" d="100"/>
        </p:scale>
        <p:origin x="-3056" y="-10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ikker, Peter" userId="0eb723deb9125e85" providerId="OrgId" clId="{1648E047-0D19-4C1A-A9D9-A193942D9DF2}"/>
    <pc:docChg chg="undo custSel addSld delSld modSld sldOrd">
      <pc:chgData name="Stikker, Peter" userId="0eb723deb9125e85" providerId="OrgId" clId="{1648E047-0D19-4C1A-A9D9-A193942D9DF2}" dt="2019-07-25T12:49:40.635" v="2327"/>
      <pc:docMkLst>
        <pc:docMk/>
      </pc:docMkLst>
      <pc:sldChg chg="addSp delSp modSp add delAnim modAnim">
        <pc:chgData name="Stikker, Peter" userId="0eb723deb9125e85" providerId="OrgId" clId="{1648E047-0D19-4C1A-A9D9-A193942D9DF2}" dt="2019-07-22T07:06:02.209" v="2083"/>
        <pc:sldMkLst>
          <pc:docMk/>
          <pc:sldMk cId="982058685" sldId="260"/>
        </pc:sldMkLst>
        <pc:spChg chg="mod">
          <ac:chgData name="Stikker, Peter" userId="0eb723deb9125e85" providerId="OrgId" clId="{1648E047-0D19-4C1A-A9D9-A193942D9DF2}" dt="2019-07-22T06:49:51.359" v="1839" actId="1076"/>
          <ac:spMkLst>
            <pc:docMk/>
            <pc:sldMk cId="982058685" sldId="260"/>
            <ac:spMk id="2" creationId="{D3E41ABC-951A-43CE-B635-E631E13D2426}"/>
          </ac:spMkLst>
        </pc:spChg>
        <pc:spChg chg="del mod">
          <ac:chgData name="Stikker, Peter" userId="0eb723deb9125e85" providerId="OrgId" clId="{1648E047-0D19-4C1A-A9D9-A193942D9DF2}" dt="2019-07-22T06:36:12.902" v="1692" actId="478"/>
          <ac:spMkLst>
            <pc:docMk/>
            <pc:sldMk cId="982058685" sldId="260"/>
            <ac:spMk id="3" creationId="{1718E46C-499A-4CA0-A78F-054FA28D2FB3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4" creationId="{F79B3DED-26E1-45CA-A790-1FEAF20BC8CB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5" creationId="{FE26C02B-B0C3-4672-B66C-6B1C4E491E38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6" creationId="{D65C3DC8-6C47-499E-8B62-A5741991B79F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7" creationId="{07F1848C-E9AE-4044-8611-C95E48316A04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8" creationId="{5C5F5FD7-AA87-4240-88B2-F8C13F4261C7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9" creationId="{ECE7C8D9-EF8A-4A1C-B43A-E4911A8E7AD5}"/>
          </ac:spMkLst>
        </pc:spChg>
        <pc:spChg chg="add del mod">
          <ac:chgData name="Stikker, Peter" userId="0eb723deb9125e85" providerId="OrgId" clId="{1648E047-0D19-4C1A-A9D9-A193942D9DF2}" dt="2019-07-22T06:36:15.966" v="1693" actId="478"/>
          <ac:spMkLst>
            <pc:docMk/>
            <pc:sldMk cId="982058685" sldId="260"/>
            <ac:spMk id="11" creationId="{8B9681A1-04E4-4FFD-B149-9F646C95BBB7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12" creationId="{91F93A8A-A273-48F1-A205-9FB5519E3D6F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13" creationId="{537DE38F-65BE-42A9-BD17-88001DCECEC9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14" creationId="{DDB249F6-03E6-4C44-A96D-AB19EFC417A9}"/>
          </ac:spMkLst>
        </pc:spChg>
        <pc:spChg chg="add mod">
          <ac:chgData name="Stikker, Peter" userId="0eb723deb9125e85" providerId="OrgId" clId="{1648E047-0D19-4C1A-A9D9-A193942D9DF2}" dt="2019-07-22T07:03:42.419" v="2011" actId="20577"/>
          <ac:spMkLst>
            <pc:docMk/>
            <pc:sldMk cId="982058685" sldId="260"/>
            <ac:spMk id="15" creationId="{04D9BCC6-CBCE-4716-B610-B362465D2AF7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16" creationId="{5E603CCF-17DB-4768-A583-8E7ACC3420C3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17" creationId="{28761852-DC3D-4A49-AFD8-B7E03C7BA313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18" creationId="{99C5150A-8C04-4351-9C35-EB6565BDBAE1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19" creationId="{248477F5-8416-4E21-9451-5313023E39AA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20" creationId="{B1A46FA1-2C63-47F5-B34B-F9C33F3F84EB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21" creationId="{015F1120-45CE-4387-BAF8-6226FC728E51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22" creationId="{68EC558C-AE86-4627-80CA-DF5859DB2FFE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23" creationId="{42F85FAA-46AF-4E4D-9051-36FC98B77ED3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24" creationId="{4D476E6B-6559-409D-9264-FBFA9FEC9CE1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25" creationId="{6926ADB8-3ED7-4521-B05D-715C0335F256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26" creationId="{8531CCCF-D144-4908-BC5F-9F2967F6C89E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27" creationId="{3BC4342D-34EE-424C-B3AB-1BED25D4DF6F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28" creationId="{3FE620D4-AEE3-40E1-8C97-6784E45DB60E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29" creationId="{748289BC-CD6B-4E3F-AEB9-ACB8041CCC3B}"/>
          </ac:spMkLst>
        </pc:spChg>
        <pc:spChg chg="add mod">
          <ac:chgData name="Stikker, Peter" userId="0eb723deb9125e85" providerId="OrgId" clId="{1648E047-0D19-4C1A-A9D9-A193942D9DF2}" dt="2019-07-22T06:51:24.448" v="1924" actId="1076"/>
          <ac:spMkLst>
            <pc:docMk/>
            <pc:sldMk cId="982058685" sldId="260"/>
            <ac:spMk id="30" creationId="{14B5F73A-C36D-41C8-9AF6-B301E5D80791}"/>
          </ac:spMkLst>
        </pc:spChg>
        <pc:spChg chg="add mod">
          <ac:chgData name="Stikker, Peter" userId="0eb723deb9125e85" providerId="OrgId" clId="{1648E047-0D19-4C1A-A9D9-A193942D9DF2}" dt="2019-07-22T06:52:40.201" v="1943" actId="1076"/>
          <ac:spMkLst>
            <pc:docMk/>
            <pc:sldMk cId="982058685" sldId="260"/>
            <ac:spMk id="31" creationId="{8427A5F9-A63E-4EB8-B1CB-9785C54BBF04}"/>
          </ac:spMkLst>
        </pc:spChg>
        <pc:spChg chg="add mod">
          <ac:chgData name="Stikker, Peter" userId="0eb723deb9125e85" providerId="OrgId" clId="{1648E047-0D19-4C1A-A9D9-A193942D9DF2}" dt="2019-07-22T07:05:14.540" v="2080" actId="20577"/>
          <ac:spMkLst>
            <pc:docMk/>
            <pc:sldMk cId="982058685" sldId="260"/>
            <ac:spMk id="32" creationId="{668183F5-E218-49A0-A02C-502270B93B3B}"/>
          </ac:spMkLst>
        </pc:spChg>
      </pc:sldChg>
      <pc:sldChg chg="addSp delSp modSp modAnim">
        <pc:chgData name="Stikker, Peter" userId="0eb723deb9125e85" providerId="OrgId" clId="{1648E047-0D19-4C1A-A9D9-A193942D9DF2}" dt="2019-07-21T20:52:27.683" v="719"/>
        <pc:sldMkLst>
          <pc:docMk/>
          <pc:sldMk cId="3532278262" sldId="261"/>
        </pc:sldMkLst>
        <pc:spChg chg="mod">
          <ac:chgData name="Stikker, Peter" userId="0eb723deb9125e85" providerId="OrgId" clId="{1648E047-0D19-4C1A-A9D9-A193942D9DF2}" dt="2019-07-21T20:19:37.726" v="142" actId="1076"/>
          <ac:spMkLst>
            <pc:docMk/>
            <pc:sldMk cId="3532278262" sldId="261"/>
            <ac:spMk id="2" creationId="{A38A1F18-B36F-4EC7-AF7A-1750452DFE54}"/>
          </ac:spMkLst>
        </pc:spChg>
        <pc:spChg chg="mod">
          <ac:chgData name="Stikker, Peter" userId="0eb723deb9125e85" providerId="OrgId" clId="{1648E047-0D19-4C1A-A9D9-A193942D9DF2}" dt="2019-07-21T18:23:45.129" v="122" actId="1076"/>
          <ac:spMkLst>
            <pc:docMk/>
            <pc:sldMk cId="3532278262" sldId="261"/>
            <ac:spMk id="3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0:51:26.558" v="710" actId="1076"/>
          <ac:spMkLst>
            <pc:docMk/>
            <pc:sldMk cId="3532278262" sldId="261"/>
            <ac:spMk id="7" creationId="{00000000-0000-0000-0000-000000000000}"/>
          </ac:spMkLst>
        </pc:spChg>
        <pc:spChg chg="add mod">
          <ac:chgData name="Stikker, Peter" userId="0eb723deb9125e85" providerId="OrgId" clId="{1648E047-0D19-4C1A-A9D9-A193942D9DF2}" dt="2019-07-21T20:51:39.895" v="711" actId="14100"/>
          <ac:spMkLst>
            <pc:docMk/>
            <pc:sldMk cId="3532278262" sldId="261"/>
            <ac:spMk id="8" creationId="{BE8EDC81-33BD-4FF6-9D2E-48A86EAA6215}"/>
          </ac:spMkLst>
        </pc:spChg>
        <pc:spChg chg="add del mod">
          <ac:chgData name="Stikker, Peter" userId="0eb723deb9125e85" providerId="OrgId" clId="{1648E047-0D19-4C1A-A9D9-A193942D9DF2}" dt="2019-07-21T20:19:08.661" v="136" actId="478"/>
          <ac:spMkLst>
            <pc:docMk/>
            <pc:sldMk cId="3532278262" sldId="261"/>
            <ac:spMk id="11" creationId="{0D294519-2592-4CFC-B456-208569C54BAE}"/>
          </ac:spMkLst>
        </pc:spChg>
        <pc:spChg chg="add del mod">
          <ac:chgData name="Stikker, Peter" userId="0eb723deb9125e85" providerId="OrgId" clId="{1648E047-0D19-4C1A-A9D9-A193942D9DF2}" dt="2019-07-21T20:20:41.989" v="158"/>
          <ac:spMkLst>
            <pc:docMk/>
            <pc:sldMk cId="3532278262" sldId="261"/>
            <ac:spMk id="12" creationId="{3740DC89-E6EB-48DF-A00B-FB3C6CA2E5F0}"/>
          </ac:spMkLst>
        </pc:spChg>
        <pc:spChg chg="add del mod">
          <ac:chgData name="Stikker, Peter" userId="0eb723deb9125e85" providerId="OrgId" clId="{1648E047-0D19-4C1A-A9D9-A193942D9DF2}" dt="2019-07-21T20:23:34.476" v="217"/>
          <ac:spMkLst>
            <pc:docMk/>
            <pc:sldMk cId="3532278262" sldId="261"/>
            <ac:spMk id="13" creationId="{69BB569F-F758-41BF-B612-D6C1D9C63D8B}"/>
          </ac:spMkLst>
        </pc:spChg>
        <pc:spChg chg="add del mod">
          <ac:chgData name="Stikker, Peter" userId="0eb723deb9125e85" providerId="OrgId" clId="{1648E047-0D19-4C1A-A9D9-A193942D9DF2}" dt="2019-07-21T20:30:16.261" v="332"/>
          <ac:spMkLst>
            <pc:docMk/>
            <pc:sldMk cId="3532278262" sldId="261"/>
            <ac:spMk id="14" creationId="{A8B32959-0D89-4D15-BD48-40134403FB8B}"/>
          </ac:spMkLst>
        </pc:spChg>
        <pc:spChg chg="add del mod">
          <ac:chgData name="Stikker, Peter" userId="0eb723deb9125e85" providerId="OrgId" clId="{1648E047-0D19-4C1A-A9D9-A193942D9DF2}" dt="2019-07-21T20:35:55.629" v="427"/>
          <ac:spMkLst>
            <pc:docMk/>
            <pc:sldMk cId="3532278262" sldId="261"/>
            <ac:spMk id="15" creationId="{C201E88C-528F-4736-9FBE-5EFF610FF91A}"/>
          </ac:spMkLst>
        </pc:spChg>
        <pc:spChg chg="add del">
          <ac:chgData name="Stikker, Peter" userId="0eb723deb9125e85" providerId="OrgId" clId="{1648E047-0D19-4C1A-A9D9-A193942D9DF2}" dt="2019-07-21T20:35:38.855" v="423"/>
          <ac:spMkLst>
            <pc:docMk/>
            <pc:sldMk cId="3532278262" sldId="261"/>
            <ac:spMk id="16" creationId="{9F018CA9-2AF7-4D46-B0DB-98F90B6B00AA}"/>
          </ac:spMkLst>
        </pc:spChg>
        <pc:spChg chg="add del mod">
          <ac:chgData name="Stikker, Peter" userId="0eb723deb9125e85" providerId="OrgId" clId="{1648E047-0D19-4C1A-A9D9-A193942D9DF2}" dt="2019-07-21T20:40:51.073" v="536"/>
          <ac:spMkLst>
            <pc:docMk/>
            <pc:sldMk cId="3532278262" sldId="261"/>
            <ac:spMk id="17" creationId="{BD673AB9-EFEA-4A8C-A237-A2233422DA89}"/>
          </ac:spMkLst>
        </pc:spChg>
        <pc:spChg chg="add mod">
          <ac:chgData name="Stikker, Peter" userId="0eb723deb9125e85" providerId="OrgId" clId="{1648E047-0D19-4C1A-A9D9-A193942D9DF2}" dt="2019-07-21T20:50:19.386" v="699" actId="207"/>
          <ac:spMkLst>
            <pc:docMk/>
            <pc:sldMk cId="3532278262" sldId="261"/>
            <ac:spMk id="18" creationId="{5E7075AC-5658-49D8-8452-97DA40EECF66}"/>
          </ac:spMkLst>
        </pc:spChg>
        <pc:spChg chg="add mod">
          <ac:chgData name="Stikker, Peter" userId="0eb723deb9125e85" providerId="OrgId" clId="{1648E047-0D19-4C1A-A9D9-A193942D9DF2}" dt="2019-07-21T20:52:09.388" v="714" actId="1076"/>
          <ac:spMkLst>
            <pc:docMk/>
            <pc:sldMk cId="3532278262" sldId="261"/>
            <ac:spMk id="19" creationId="{888B6A18-173B-422A-B62E-770431350028}"/>
          </ac:spMkLst>
        </pc:spChg>
        <pc:spChg chg="add mod">
          <ac:chgData name="Stikker, Peter" userId="0eb723deb9125e85" providerId="OrgId" clId="{1648E047-0D19-4C1A-A9D9-A193942D9DF2}" dt="2019-07-21T20:52:12.764" v="715" actId="1076"/>
          <ac:spMkLst>
            <pc:docMk/>
            <pc:sldMk cId="3532278262" sldId="261"/>
            <ac:spMk id="20" creationId="{A8032945-B811-480D-8C93-78592F0D4D9E}"/>
          </ac:spMkLst>
        </pc:spChg>
        <pc:spChg chg="add mod">
          <ac:chgData name="Stikker, Peter" userId="0eb723deb9125e85" providerId="OrgId" clId="{1648E047-0D19-4C1A-A9D9-A193942D9DF2}" dt="2019-07-21T20:52:16.951" v="716" actId="1076"/>
          <ac:spMkLst>
            <pc:docMk/>
            <pc:sldMk cId="3532278262" sldId="261"/>
            <ac:spMk id="21" creationId="{C2E41D1E-B156-4B62-8638-D67888A43011}"/>
          </ac:spMkLst>
        </pc:spChg>
        <pc:spChg chg="add mod">
          <ac:chgData name="Stikker, Peter" userId="0eb723deb9125e85" providerId="OrgId" clId="{1648E047-0D19-4C1A-A9D9-A193942D9DF2}" dt="2019-07-21T20:52:19.733" v="717" actId="1076"/>
          <ac:spMkLst>
            <pc:docMk/>
            <pc:sldMk cId="3532278262" sldId="261"/>
            <ac:spMk id="22" creationId="{B1789F8A-EC44-4CA1-9B09-DD534D6CAD52}"/>
          </ac:spMkLst>
        </pc:spChg>
        <pc:picChg chg="del mod">
          <ac:chgData name="Stikker, Peter" userId="0eb723deb9125e85" providerId="OrgId" clId="{1648E047-0D19-4C1A-A9D9-A193942D9DF2}" dt="2019-07-21T18:23:34.404" v="118" actId="478"/>
          <ac:picMkLst>
            <pc:docMk/>
            <pc:sldMk cId="3532278262" sldId="261"/>
            <ac:picMk id="4" creationId="{00000000-0000-0000-0000-000000000000}"/>
          </ac:picMkLst>
        </pc:picChg>
        <pc:picChg chg="del mod">
          <ac:chgData name="Stikker, Peter" userId="0eb723deb9125e85" providerId="OrgId" clId="{1648E047-0D19-4C1A-A9D9-A193942D9DF2}" dt="2019-07-21T18:23:36.222" v="120" actId="478"/>
          <ac:picMkLst>
            <pc:docMk/>
            <pc:sldMk cId="3532278262" sldId="261"/>
            <ac:picMk id="5" creationId="{00000000-0000-0000-0000-000000000000}"/>
          </ac:picMkLst>
        </pc:picChg>
        <pc:picChg chg="del mod">
          <ac:chgData name="Stikker, Peter" userId="0eb723deb9125e85" providerId="OrgId" clId="{1648E047-0D19-4C1A-A9D9-A193942D9DF2}" dt="2019-07-21T18:23:35.381" v="119" actId="478"/>
          <ac:picMkLst>
            <pc:docMk/>
            <pc:sldMk cId="3532278262" sldId="261"/>
            <ac:picMk id="6" creationId="{00000000-0000-0000-0000-000000000000}"/>
          </ac:picMkLst>
        </pc:picChg>
      </pc:sldChg>
      <pc:sldChg chg="addSp delSp modSp add modAnim">
        <pc:chgData name="Stikker, Peter" userId="0eb723deb9125e85" providerId="OrgId" clId="{1648E047-0D19-4C1A-A9D9-A193942D9DF2}" dt="2019-07-21T21:36:56.911" v="1521"/>
        <pc:sldMkLst>
          <pc:docMk/>
          <pc:sldMk cId="1980882092" sldId="263"/>
        </pc:sldMkLst>
        <pc:spChg chg="mod">
          <ac:chgData name="Stikker, Peter" userId="0eb723deb9125e85" providerId="OrgId" clId="{1648E047-0D19-4C1A-A9D9-A193942D9DF2}" dt="2019-07-21T21:36:45.834" v="1519" actId="1076"/>
          <ac:spMkLst>
            <pc:docMk/>
            <pc:sldMk cId="1980882092" sldId="263"/>
            <ac:spMk id="2" creationId="{51ECD9C7-A6E7-46E3-808E-64049228ED38}"/>
          </ac:spMkLst>
        </pc:spChg>
        <pc:spChg chg="add mod">
          <ac:chgData name="Stikker, Peter" userId="0eb723deb9125e85" providerId="OrgId" clId="{1648E047-0D19-4C1A-A9D9-A193942D9DF2}" dt="2019-07-21T21:14:13.188" v="1093" actId="14100"/>
          <ac:spMkLst>
            <pc:docMk/>
            <pc:sldMk cId="1980882092" sldId="263"/>
            <ac:spMk id="3" creationId="{6BEA840D-7259-4102-B1E6-12681670EA42}"/>
          </ac:spMkLst>
        </pc:spChg>
        <pc:spChg chg="add mod">
          <ac:chgData name="Stikker, Peter" userId="0eb723deb9125e85" providerId="OrgId" clId="{1648E047-0D19-4C1A-A9D9-A193942D9DF2}" dt="2019-07-21T21:36:53.805" v="1520" actId="207"/>
          <ac:spMkLst>
            <pc:docMk/>
            <pc:sldMk cId="1980882092" sldId="263"/>
            <ac:spMk id="9" creationId="{EBA26477-2FEE-4206-B71F-CA454D32B4F6}"/>
          </ac:spMkLst>
        </pc:spChg>
        <pc:spChg chg="add mod">
          <ac:chgData name="Stikker, Peter" userId="0eb723deb9125e85" providerId="OrgId" clId="{1648E047-0D19-4C1A-A9D9-A193942D9DF2}" dt="2019-07-21T21:36:53.805" v="1520" actId="207"/>
          <ac:spMkLst>
            <pc:docMk/>
            <pc:sldMk cId="1980882092" sldId="263"/>
            <ac:spMk id="10" creationId="{006BCB15-E483-4B22-8B52-64CE864EDDE0}"/>
          </ac:spMkLst>
        </pc:spChg>
        <pc:spChg chg="add mod">
          <ac:chgData name="Stikker, Peter" userId="0eb723deb9125e85" providerId="OrgId" clId="{1648E047-0D19-4C1A-A9D9-A193942D9DF2}" dt="2019-07-21T21:36:53.805" v="1520" actId="207"/>
          <ac:spMkLst>
            <pc:docMk/>
            <pc:sldMk cId="1980882092" sldId="263"/>
            <ac:spMk id="11" creationId="{BBEEF586-86BF-4340-976A-C18B895DCD1C}"/>
          </ac:spMkLst>
        </pc:spChg>
        <pc:spChg chg="add mod">
          <ac:chgData name="Stikker, Peter" userId="0eb723deb9125e85" providerId="OrgId" clId="{1648E047-0D19-4C1A-A9D9-A193942D9DF2}" dt="2019-07-21T21:36:53.805" v="1520" actId="207"/>
          <ac:spMkLst>
            <pc:docMk/>
            <pc:sldMk cId="1980882092" sldId="263"/>
            <ac:spMk id="12" creationId="{75B9227A-4031-4FCC-A3C8-67F1EA189846}"/>
          </ac:spMkLst>
        </pc:spChg>
        <pc:spChg chg="add mod">
          <ac:chgData name="Stikker, Peter" userId="0eb723deb9125e85" providerId="OrgId" clId="{1648E047-0D19-4C1A-A9D9-A193942D9DF2}" dt="2019-07-21T21:36:53.805" v="1520" actId="207"/>
          <ac:spMkLst>
            <pc:docMk/>
            <pc:sldMk cId="1980882092" sldId="263"/>
            <ac:spMk id="13" creationId="{40E706A3-41FC-41B1-B6C6-F1CDCEDC6F79}"/>
          </ac:spMkLst>
        </pc:spChg>
        <pc:picChg chg="del mod">
          <ac:chgData name="Stikker, Peter" userId="0eb723deb9125e85" providerId="OrgId" clId="{1648E047-0D19-4C1A-A9D9-A193942D9DF2}" dt="2019-07-21T21:13:35.351" v="1076" actId="478"/>
          <ac:picMkLst>
            <pc:docMk/>
            <pc:sldMk cId="1980882092" sldId="263"/>
            <ac:picMk id="4" creationId="{00000000-0000-0000-0000-000000000000}"/>
          </ac:picMkLst>
        </pc:picChg>
        <pc:picChg chg="del mod">
          <ac:chgData name="Stikker, Peter" userId="0eb723deb9125e85" providerId="OrgId" clId="{1648E047-0D19-4C1A-A9D9-A193942D9DF2}" dt="2019-07-21T21:13:36.583" v="1077" actId="478"/>
          <ac:picMkLst>
            <pc:docMk/>
            <pc:sldMk cId="1980882092" sldId="263"/>
            <ac:picMk id="5" creationId="{00000000-0000-0000-0000-000000000000}"/>
          </ac:picMkLst>
        </pc:picChg>
        <pc:picChg chg="del mod">
          <ac:chgData name="Stikker, Peter" userId="0eb723deb9125e85" providerId="OrgId" clId="{1648E047-0D19-4C1A-A9D9-A193942D9DF2}" dt="2019-07-21T21:13:38.167" v="1079" actId="478"/>
          <ac:picMkLst>
            <pc:docMk/>
            <pc:sldMk cId="1980882092" sldId="263"/>
            <ac:picMk id="6" creationId="{00000000-0000-0000-0000-000000000000}"/>
          </ac:picMkLst>
        </pc:picChg>
        <pc:picChg chg="del mod">
          <ac:chgData name="Stikker, Peter" userId="0eb723deb9125e85" providerId="OrgId" clId="{1648E047-0D19-4C1A-A9D9-A193942D9DF2}" dt="2019-07-21T21:13:37.472" v="1078" actId="478"/>
          <ac:picMkLst>
            <pc:docMk/>
            <pc:sldMk cId="1980882092" sldId="263"/>
            <ac:picMk id="7" creationId="{00000000-0000-0000-0000-000000000000}"/>
          </ac:picMkLst>
        </pc:picChg>
        <pc:picChg chg="del mod">
          <ac:chgData name="Stikker, Peter" userId="0eb723deb9125e85" providerId="OrgId" clId="{1648E047-0D19-4C1A-A9D9-A193942D9DF2}" dt="2019-07-21T21:13:38.832" v="1080" actId="478"/>
          <ac:picMkLst>
            <pc:docMk/>
            <pc:sldMk cId="1980882092" sldId="263"/>
            <ac:picMk id="8" creationId="{00000000-0000-0000-0000-000000000000}"/>
          </ac:picMkLst>
        </pc:picChg>
      </pc:sldChg>
      <pc:sldChg chg="modSp add modAnim">
        <pc:chgData name="Stikker, Peter" userId="0eb723deb9125e85" providerId="OrgId" clId="{1648E047-0D19-4C1A-A9D9-A193942D9DF2}" dt="2019-07-21T20:56:15.597" v="791" actId="14100"/>
        <pc:sldMkLst>
          <pc:docMk/>
          <pc:sldMk cId="1367279267" sldId="264"/>
        </pc:sldMkLst>
        <pc:spChg chg="mod">
          <ac:chgData name="Stikker, Peter" userId="0eb723deb9125e85" providerId="OrgId" clId="{1648E047-0D19-4C1A-A9D9-A193942D9DF2}" dt="2019-07-21T20:54:19.231" v="781" actId="1076"/>
          <ac:spMkLst>
            <pc:docMk/>
            <pc:sldMk cId="1367279267" sldId="264"/>
            <ac:spMk id="2" creationId="{2CB6FB8A-A319-465C-8F0D-63AFC3820591}"/>
          </ac:spMkLst>
        </pc:spChg>
        <pc:spChg chg="mod">
          <ac:chgData name="Stikker, Peter" userId="0eb723deb9125e85" providerId="OrgId" clId="{1648E047-0D19-4C1A-A9D9-A193942D9DF2}" dt="2019-07-21T20:56:15.597" v="791" actId="14100"/>
          <ac:spMkLst>
            <pc:docMk/>
            <pc:sldMk cId="1367279267" sldId="264"/>
            <ac:spMk id="3" creationId="{AF5269CF-6543-41B9-A76F-6B8A20EF7BAB}"/>
          </ac:spMkLst>
        </pc:spChg>
      </pc:sldChg>
      <pc:sldChg chg="addSp delSp modSp add modAnim">
        <pc:chgData name="Stikker, Peter" userId="0eb723deb9125e85" providerId="OrgId" clId="{1648E047-0D19-4C1A-A9D9-A193942D9DF2}" dt="2019-07-22T09:53:52.877" v="2322" actId="20577"/>
        <pc:sldMkLst>
          <pc:docMk/>
          <pc:sldMk cId="3180905817" sldId="265"/>
        </pc:sldMkLst>
        <pc:spChg chg="mod">
          <ac:chgData name="Stikker, Peter" userId="0eb723deb9125e85" providerId="OrgId" clId="{1648E047-0D19-4C1A-A9D9-A193942D9DF2}" dt="2019-07-21T20:56:22.954" v="792" actId="1076"/>
          <ac:spMkLst>
            <pc:docMk/>
            <pc:sldMk cId="3180905817" sldId="265"/>
            <ac:spMk id="2" creationId="{00000000-0000-0000-0000-000000000000}"/>
          </ac:spMkLst>
        </pc:spChg>
        <pc:spChg chg="del mod">
          <ac:chgData name="Stikker, Peter" userId="0eb723deb9125e85" providerId="OrgId" clId="{1648E047-0D19-4C1A-A9D9-A193942D9DF2}" dt="2019-07-21T21:01:43.564" v="886" actId="478"/>
          <ac:spMkLst>
            <pc:docMk/>
            <pc:sldMk cId="3180905817" sldId="265"/>
            <ac:spMk id="3" creationId="{00000000-0000-0000-0000-000000000000}"/>
          </ac:spMkLst>
        </pc:spChg>
        <pc:spChg chg="del mod">
          <ac:chgData name="Stikker, Peter" userId="0eb723deb9125e85" providerId="OrgId" clId="{1648E047-0D19-4C1A-A9D9-A193942D9DF2}" dt="2019-07-21T21:01:51.247" v="888" actId="478"/>
          <ac:spMkLst>
            <pc:docMk/>
            <pc:sldMk cId="3180905817" sldId="265"/>
            <ac:spMk id="4" creationId="{00000000-0000-0000-0000-000000000000}"/>
          </ac:spMkLst>
        </pc:spChg>
        <pc:spChg chg="add mod">
          <ac:chgData name="Stikker, Peter" userId="0eb723deb9125e85" providerId="OrgId" clId="{1648E047-0D19-4C1A-A9D9-A193942D9DF2}" dt="2019-07-21T20:57:08.261" v="809" actId="1076"/>
          <ac:spMkLst>
            <pc:docMk/>
            <pc:sldMk cId="3180905817" sldId="265"/>
            <ac:spMk id="5" creationId="{A81C41F4-74E8-4CED-A345-F942BBB5A3E5}"/>
          </ac:spMkLst>
        </pc:spChg>
        <pc:spChg chg="add mod">
          <ac:chgData name="Stikker, Peter" userId="0eb723deb9125e85" providerId="OrgId" clId="{1648E047-0D19-4C1A-A9D9-A193942D9DF2}" dt="2019-07-21T20:58:30.205" v="831" actId="1076"/>
          <ac:spMkLst>
            <pc:docMk/>
            <pc:sldMk cId="3180905817" sldId="265"/>
            <ac:spMk id="6" creationId="{6428D503-E1C5-4209-B93C-EC41FCAD6922}"/>
          </ac:spMkLst>
        </pc:spChg>
        <pc:spChg chg="add mod">
          <ac:chgData name="Stikker, Peter" userId="0eb723deb9125e85" providerId="OrgId" clId="{1648E047-0D19-4C1A-A9D9-A193942D9DF2}" dt="2019-07-21T20:58:34.133" v="832" actId="1076"/>
          <ac:spMkLst>
            <pc:docMk/>
            <pc:sldMk cId="3180905817" sldId="265"/>
            <ac:spMk id="7" creationId="{2F580F8E-B67B-449E-B62E-64C6E4EFA546}"/>
          </ac:spMkLst>
        </pc:spChg>
        <pc:spChg chg="add mod">
          <ac:chgData name="Stikker, Peter" userId="0eb723deb9125e85" providerId="OrgId" clId="{1648E047-0D19-4C1A-A9D9-A193942D9DF2}" dt="2019-07-21T20:58:51.227" v="838" actId="1076"/>
          <ac:spMkLst>
            <pc:docMk/>
            <pc:sldMk cId="3180905817" sldId="265"/>
            <ac:spMk id="8" creationId="{39F72B55-1417-4E0C-820A-39D96F11B010}"/>
          </ac:spMkLst>
        </pc:spChg>
        <pc:spChg chg="add del mod">
          <ac:chgData name="Stikker, Peter" userId="0eb723deb9125e85" providerId="OrgId" clId="{1648E047-0D19-4C1A-A9D9-A193942D9DF2}" dt="2019-07-21T20:59:02.190" v="841" actId="478"/>
          <ac:spMkLst>
            <pc:docMk/>
            <pc:sldMk cId="3180905817" sldId="265"/>
            <ac:spMk id="9" creationId="{0304DDB2-4DEC-4FBD-890A-5DABB45D8498}"/>
          </ac:spMkLst>
        </pc:spChg>
        <pc:spChg chg="add mod">
          <ac:chgData name="Stikker, Peter" userId="0eb723deb9125e85" providerId="OrgId" clId="{1648E047-0D19-4C1A-A9D9-A193942D9DF2}" dt="2019-07-21T20:59:37.472" v="858" actId="1076"/>
          <ac:spMkLst>
            <pc:docMk/>
            <pc:sldMk cId="3180905817" sldId="265"/>
            <ac:spMk id="10" creationId="{776EAC21-69E1-42F6-9DE2-D2F21F36A03E}"/>
          </ac:spMkLst>
        </pc:spChg>
        <pc:spChg chg="add mod">
          <ac:chgData name="Stikker, Peter" userId="0eb723deb9125e85" providerId="OrgId" clId="{1648E047-0D19-4C1A-A9D9-A193942D9DF2}" dt="2019-07-21T20:59:52.885" v="865" actId="1076"/>
          <ac:spMkLst>
            <pc:docMk/>
            <pc:sldMk cId="3180905817" sldId="265"/>
            <ac:spMk id="11" creationId="{DDC02BF5-AA57-4245-BC3D-CB83AA03DB6D}"/>
          </ac:spMkLst>
        </pc:spChg>
        <pc:spChg chg="add mod">
          <ac:chgData name="Stikker, Peter" userId="0eb723deb9125e85" providerId="OrgId" clId="{1648E047-0D19-4C1A-A9D9-A193942D9DF2}" dt="2019-07-21T21:00:32.819" v="880" actId="1076"/>
          <ac:spMkLst>
            <pc:docMk/>
            <pc:sldMk cId="3180905817" sldId="265"/>
            <ac:spMk id="12" creationId="{3ADA37AE-B99E-48EF-B87E-596DCC433547}"/>
          </ac:spMkLst>
        </pc:spChg>
        <pc:spChg chg="add mod">
          <ac:chgData name="Stikker, Peter" userId="0eb723deb9125e85" providerId="OrgId" clId="{1648E047-0D19-4C1A-A9D9-A193942D9DF2}" dt="2019-07-21T21:07:17.591" v="945" actId="1076"/>
          <ac:spMkLst>
            <pc:docMk/>
            <pc:sldMk cId="3180905817" sldId="265"/>
            <ac:spMk id="13" creationId="{D4A4EA30-DEF1-44DE-8F14-8F5A62AE5A5E}"/>
          </ac:spMkLst>
        </pc:spChg>
        <pc:spChg chg="add del mod">
          <ac:chgData name="Stikker, Peter" userId="0eb723deb9125e85" providerId="OrgId" clId="{1648E047-0D19-4C1A-A9D9-A193942D9DF2}" dt="2019-07-21T21:01:46.308" v="887" actId="478"/>
          <ac:spMkLst>
            <pc:docMk/>
            <pc:sldMk cId="3180905817" sldId="265"/>
            <ac:spMk id="15" creationId="{78862244-A859-405A-B889-3E3B119A7270}"/>
          </ac:spMkLst>
        </pc:spChg>
        <pc:spChg chg="add mod">
          <ac:chgData name="Stikker, Peter" userId="0eb723deb9125e85" providerId="OrgId" clId="{1648E047-0D19-4C1A-A9D9-A193942D9DF2}" dt="2019-07-21T21:02:26.106" v="893" actId="14100"/>
          <ac:spMkLst>
            <pc:docMk/>
            <pc:sldMk cId="3180905817" sldId="265"/>
            <ac:spMk id="16" creationId="{3B627D8D-D294-4A74-B286-A0560C7BF535}"/>
          </ac:spMkLst>
        </pc:spChg>
        <pc:spChg chg="add mod">
          <ac:chgData name="Stikker, Peter" userId="0eb723deb9125e85" providerId="OrgId" clId="{1648E047-0D19-4C1A-A9D9-A193942D9DF2}" dt="2019-07-21T21:02:33" v="896" actId="20577"/>
          <ac:spMkLst>
            <pc:docMk/>
            <pc:sldMk cId="3180905817" sldId="265"/>
            <ac:spMk id="17" creationId="{ED8797B8-FF9E-4B83-BE27-AE43A59DDDE6}"/>
          </ac:spMkLst>
        </pc:spChg>
        <pc:spChg chg="add mod">
          <ac:chgData name="Stikker, Peter" userId="0eb723deb9125e85" providerId="OrgId" clId="{1648E047-0D19-4C1A-A9D9-A193942D9DF2}" dt="2019-07-21T21:02:43.012" v="897" actId="14100"/>
          <ac:spMkLst>
            <pc:docMk/>
            <pc:sldMk cId="3180905817" sldId="265"/>
            <ac:spMk id="18" creationId="{36FD3047-5F4B-45EE-87F4-0A82AC603B89}"/>
          </ac:spMkLst>
        </pc:spChg>
        <pc:spChg chg="add mod">
          <ac:chgData name="Stikker, Peter" userId="0eb723deb9125e85" providerId="OrgId" clId="{1648E047-0D19-4C1A-A9D9-A193942D9DF2}" dt="2019-07-21T21:03:15.271" v="902" actId="14100"/>
          <ac:spMkLst>
            <pc:docMk/>
            <pc:sldMk cId="3180905817" sldId="265"/>
            <ac:spMk id="19" creationId="{93AA89BD-ED5A-4526-8F71-AF738C3172D1}"/>
          </ac:spMkLst>
        </pc:spChg>
        <pc:spChg chg="add mod">
          <ac:chgData name="Stikker, Peter" userId="0eb723deb9125e85" providerId="OrgId" clId="{1648E047-0D19-4C1A-A9D9-A193942D9DF2}" dt="2019-07-21T21:03:20.780" v="910" actId="20577"/>
          <ac:spMkLst>
            <pc:docMk/>
            <pc:sldMk cId="3180905817" sldId="265"/>
            <ac:spMk id="20" creationId="{8CD16709-F3A8-4E57-8871-980479F2A10F}"/>
          </ac:spMkLst>
        </pc:spChg>
        <pc:spChg chg="add mod">
          <ac:chgData name="Stikker, Peter" userId="0eb723deb9125e85" providerId="OrgId" clId="{1648E047-0D19-4C1A-A9D9-A193942D9DF2}" dt="2019-07-21T21:04:17.383" v="915" actId="1076"/>
          <ac:spMkLst>
            <pc:docMk/>
            <pc:sldMk cId="3180905817" sldId="265"/>
            <ac:spMk id="21" creationId="{198660F2-7FCF-46F2-8A07-7A3A9EE6EB4F}"/>
          </ac:spMkLst>
        </pc:spChg>
        <pc:spChg chg="add mod">
          <ac:chgData name="Stikker, Peter" userId="0eb723deb9125e85" providerId="OrgId" clId="{1648E047-0D19-4C1A-A9D9-A193942D9DF2}" dt="2019-07-21T21:04:36.235" v="920" actId="20577"/>
          <ac:spMkLst>
            <pc:docMk/>
            <pc:sldMk cId="3180905817" sldId="265"/>
            <ac:spMk id="22" creationId="{61274EC1-7D02-467F-8491-252FCFC01E41}"/>
          </ac:spMkLst>
        </pc:spChg>
        <pc:spChg chg="add mod">
          <ac:chgData name="Stikker, Peter" userId="0eb723deb9125e85" providerId="OrgId" clId="{1648E047-0D19-4C1A-A9D9-A193942D9DF2}" dt="2019-07-21T21:04:22.335" v="916" actId="1076"/>
          <ac:spMkLst>
            <pc:docMk/>
            <pc:sldMk cId="3180905817" sldId="265"/>
            <ac:spMk id="23" creationId="{BC50543C-9E11-4732-BCB8-87FE1C2525FA}"/>
          </ac:spMkLst>
        </pc:spChg>
        <pc:spChg chg="add mod">
          <ac:chgData name="Stikker, Peter" userId="0eb723deb9125e85" providerId="OrgId" clId="{1648E047-0D19-4C1A-A9D9-A193942D9DF2}" dt="2019-07-21T21:05:03.681" v="925" actId="14100"/>
          <ac:spMkLst>
            <pc:docMk/>
            <pc:sldMk cId="3180905817" sldId="265"/>
            <ac:spMk id="24" creationId="{83F5383B-B785-4D98-8E36-826D80CB4722}"/>
          </ac:spMkLst>
        </pc:spChg>
        <pc:spChg chg="add mod">
          <ac:chgData name="Stikker, Peter" userId="0eb723deb9125e85" providerId="OrgId" clId="{1648E047-0D19-4C1A-A9D9-A193942D9DF2}" dt="2019-07-21T21:04:59.508" v="924" actId="1076"/>
          <ac:spMkLst>
            <pc:docMk/>
            <pc:sldMk cId="3180905817" sldId="265"/>
            <ac:spMk id="25" creationId="{6B1F6656-9122-4324-800F-DCE1EB31ABEE}"/>
          </ac:spMkLst>
        </pc:spChg>
        <pc:spChg chg="add mod">
          <ac:chgData name="Stikker, Peter" userId="0eb723deb9125e85" providerId="OrgId" clId="{1648E047-0D19-4C1A-A9D9-A193942D9DF2}" dt="2019-07-21T21:05:28.916" v="929" actId="1076"/>
          <ac:spMkLst>
            <pc:docMk/>
            <pc:sldMk cId="3180905817" sldId="265"/>
            <ac:spMk id="26" creationId="{6B10A1CC-8EC6-4D63-8395-06EA832ED958}"/>
          </ac:spMkLst>
        </pc:spChg>
        <pc:spChg chg="add mod">
          <ac:chgData name="Stikker, Peter" userId="0eb723deb9125e85" providerId="OrgId" clId="{1648E047-0D19-4C1A-A9D9-A193942D9DF2}" dt="2019-07-22T09:53:52.877" v="2322" actId="20577"/>
          <ac:spMkLst>
            <pc:docMk/>
            <pc:sldMk cId="3180905817" sldId="265"/>
            <ac:spMk id="27" creationId="{A86F7319-70A3-454C-9123-7432D8A2D33B}"/>
          </ac:spMkLst>
        </pc:spChg>
        <pc:spChg chg="add mod">
          <ac:chgData name="Stikker, Peter" userId="0eb723deb9125e85" providerId="OrgId" clId="{1648E047-0D19-4C1A-A9D9-A193942D9DF2}" dt="2019-07-21T21:06:41.630" v="938" actId="14100"/>
          <ac:spMkLst>
            <pc:docMk/>
            <pc:sldMk cId="3180905817" sldId="265"/>
            <ac:spMk id="28" creationId="{DC7A0780-4568-4133-9358-6C5D5CCDD4EE}"/>
          </ac:spMkLst>
        </pc:spChg>
        <pc:spChg chg="add mod">
          <ac:chgData name="Stikker, Peter" userId="0eb723deb9125e85" providerId="OrgId" clId="{1648E047-0D19-4C1A-A9D9-A193942D9DF2}" dt="2019-07-21T21:07:21.755" v="946" actId="14100"/>
          <ac:spMkLst>
            <pc:docMk/>
            <pc:sldMk cId="3180905817" sldId="265"/>
            <ac:spMk id="29" creationId="{1668C01E-8E17-414E-90E2-92A19B7A9301}"/>
          </ac:spMkLst>
        </pc:spChg>
        <pc:spChg chg="add mod">
          <ac:chgData name="Stikker, Peter" userId="0eb723deb9125e85" providerId="OrgId" clId="{1648E047-0D19-4C1A-A9D9-A193942D9DF2}" dt="2019-07-21T21:07:13.311" v="944" actId="1076"/>
          <ac:spMkLst>
            <pc:docMk/>
            <pc:sldMk cId="3180905817" sldId="265"/>
            <ac:spMk id="30" creationId="{5F9A129F-D140-4CD1-B155-9A669087C76A}"/>
          </ac:spMkLst>
        </pc:spChg>
      </pc:sldChg>
      <pc:sldChg chg="modSp add">
        <pc:chgData name="Stikker, Peter" userId="0eb723deb9125e85" providerId="OrgId" clId="{1648E047-0D19-4C1A-A9D9-A193942D9DF2}" dt="2019-07-22T07:15:15.318" v="2099" actId="14100"/>
        <pc:sldMkLst>
          <pc:docMk/>
          <pc:sldMk cId="3369775028" sldId="270"/>
        </pc:sldMkLst>
        <pc:spChg chg="mod">
          <ac:chgData name="Stikker, Peter" userId="0eb723deb9125e85" providerId="OrgId" clId="{1648E047-0D19-4C1A-A9D9-A193942D9DF2}" dt="2019-07-21T21:34:06.405" v="1494" actId="207"/>
          <ac:spMkLst>
            <pc:docMk/>
            <pc:sldMk cId="3369775028" sldId="270"/>
            <ac:spMk id="2" creationId="{94B64C6A-6375-44C6-8831-0F313CEF8B39}"/>
          </ac:spMkLst>
        </pc:spChg>
        <pc:spChg chg="mod">
          <ac:chgData name="Stikker, Peter" userId="0eb723deb9125e85" providerId="OrgId" clId="{1648E047-0D19-4C1A-A9D9-A193942D9DF2}" dt="2019-07-22T07:15:15.318" v="2099" actId="14100"/>
          <ac:spMkLst>
            <pc:docMk/>
            <pc:sldMk cId="3369775028" sldId="270"/>
            <ac:spMk id="3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11:39.844" v="2084" actId="1076"/>
          <ac:spMkLst>
            <pc:docMk/>
            <pc:sldMk cId="3369775028" sldId="270"/>
            <ac:spMk id="6" creationId="{4853930E-820C-45B0-91FD-537725816413}"/>
          </ac:spMkLst>
        </pc:spChg>
        <pc:spChg chg="mod">
          <ac:chgData name="Stikker, Peter" userId="0eb723deb9125e85" providerId="OrgId" clId="{1648E047-0D19-4C1A-A9D9-A193942D9DF2}" dt="2019-07-22T07:11:45.812" v="2085" actId="1076"/>
          <ac:spMkLst>
            <pc:docMk/>
            <pc:sldMk cId="3369775028" sldId="270"/>
            <ac:spMk id="7" creationId="{DA21F168-4C94-40E5-8520-7B14A38C5F97}"/>
          </ac:spMkLst>
        </pc:spChg>
        <pc:spChg chg="mod">
          <ac:chgData name="Stikker, Peter" userId="0eb723deb9125e85" providerId="OrgId" clId="{1648E047-0D19-4C1A-A9D9-A193942D9DF2}" dt="2019-07-22T07:11:51.250" v="2087" actId="1076"/>
          <ac:spMkLst>
            <pc:docMk/>
            <pc:sldMk cId="3369775028" sldId="270"/>
            <ac:spMk id="8" creationId="{AC304415-0B26-4BC7-9EDD-41AB7712CBA7}"/>
          </ac:spMkLst>
        </pc:spChg>
        <pc:spChg chg="mod">
          <ac:chgData name="Stikker, Peter" userId="0eb723deb9125e85" providerId="OrgId" clId="{1648E047-0D19-4C1A-A9D9-A193942D9DF2}" dt="2019-07-22T07:11:48.897" v="2086" actId="1076"/>
          <ac:spMkLst>
            <pc:docMk/>
            <pc:sldMk cId="3369775028" sldId="270"/>
            <ac:spMk id="9" creationId="{5F4780D4-9343-43E5-B4AA-D6668378CD5B}"/>
          </ac:spMkLst>
        </pc:spChg>
        <pc:spChg chg="mod">
          <ac:chgData name="Stikker, Peter" userId="0eb723deb9125e85" providerId="OrgId" clId="{1648E047-0D19-4C1A-A9D9-A193942D9DF2}" dt="2019-07-22T07:12:47.193" v="2090" actId="1076"/>
          <ac:spMkLst>
            <pc:docMk/>
            <pc:sldMk cId="3369775028" sldId="270"/>
            <ac:spMk id="10" creationId="{3565BEB1-A9E9-412E-895D-B2C957E8BB6D}"/>
          </ac:spMkLst>
        </pc:spChg>
        <pc:spChg chg="mod">
          <ac:chgData name="Stikker, Peter" userId="0eb723deb9125e85" providerId="OrgId" clId="{1648E047-0D19-4C1A-A9D9-A193942D9DF2}" dt="2019-07-22T07:15:03.980" v="2097" actId="1076"/>
          <ac:spMkLst>
            <pc:docMk/>
            <pc:sldMk cId="3369775028" sldId="270"/>
            <ac:spMk id="11" creationId="{765CC459-1126-473A-BFCD-2C59A2919BF4}"/>
          </ac:spMkLst>
        </pc:spChg>
        <pc:spChg chg="mod">
          <ac:chgData name="Stikker, Peter" userId="0eb723deb9125e85" providerId="OrgId" clId="{1648E047-0D19-4C1A-A9D9-A193942D9DF2}" dt="2019-07-22T07:15:11.077" v="2098" actId="1076"/>
          <ac:spMkLst>
            <pc:docMk/>
            <pc:sldMk cId="3369775028" sldId="270"/>
            <ac:spMk id="12" creationId="{BA4BF43B-969C-4FB4-8C75-350B7B83372E}"/>
          </ac:spMkLst>
        </pc:spChg>
        <pc:spChg chg="mod">
          <ac:chgData name="Stikker, Peter" userId="0eb723deb9125e85" providerId="OrgId" clId="{1648E047-0D19-4C1A-A9D9-A193942D9DF2}" dt="2019-07-22T07:15:03.980" v="2097" actId="1076"/>
          <ac:spMkLst>
            <pc:docMk/>
            <pc:sldMk cId="3369775028" sldId="270"/>
            <ac:spMk id="13" creationId="{2BF08321-5494-4CD6-80D6-F54185C48BDA}"/>
          </ac:spMkLst>
        </pc:spChg>
        <pc:spChg chg="mod">
          <ac:chgData name="Stikker, Peter" userId="0eb723deb9125e85" providerId="OrgId" clId="{1648E047-0D19-4C1A-A9D9-A193942D9DF2}" dt="2019-07-22T07:15:11.077" v="2098" actId="1076"/>
          <ac:spMkLst>
            <pc:docMk/>
            <pc:sldMk cId="3369775028" sldId="270"/>
            <ac:spMk id="14" creationId="{E1BF8C53-EE17-4E51-8CFE-C1B568493EDF}"/>
          </ac:spMkLst>
        </pc:spChg>
        <pc:spChg chg="mod">
          <ac:chgData name="Stikker, Peter" userId="0eb723deb9125e85" providerId="OrgId" clId="{1648E047-0D19-4C1A-A9D9-A193942D9DF2}" dt="2019-07-22T07:15:03.980" v="2097" actId="1076"/>
          <ac:spMkLst>
            <pc:docMk/>
            <pc:sldMk cId="3369775028" sldId="270"/>
            <ac:spMk id="15" creationId="{7188623A-CC73-4390-BE22-225BC0E673CE}"/>
          </ac:spMkLst>
        </pc:spChg>
        <pc:spChg chg="mod">
          <ac:chgData name="Stikker, Peter" userId="0eb723deb9125e85" providerId="OrgId" clId="{1648E047-0D19-4C1A-A9D9-A193942D9DF2}" dt="2019-07-22T07:15:11.077" v="2098" actId="1076"/>
          <ac:spMkLst>
            <pc:docMk/>
            <pc:sldMk cId="3369775028" sldId="270"/>
            <ac:spMk id="16" creationId="{EA46B5B2-CA64-4DDD-8737-A93FA17BE263}"/>
          </ac:spMkLst>
        </pc:spChg>
        <pc:spChg chg="mod">
          <ac:chgData name="Stikker, Peter" userId="0eb723deb9125e85" providerId="OrgId" clId="{1648E047-0D19-4C1A-A9D9-A193942D9DF2}" dt="2019-07-22T07:15:03.980" v="2097" actId="1076"/>
          <ac:spMkLst>
            <pc:docMk/>
            <pc:sldMk cId="3369775028" sldId="270"/>
            <ac:spMk id="17" creationId="{CF8B305D-251A-4048-8F0F-F58F7DA7993C}"/>
          </ac:spMkLst>
        </pc:spChg>
        <pc:spChg chg="mod">
          <ac:chgData name="Stikker, Peter" userId="0eb723deb9125e85" providerId="OrgId" clId="{1648E047-0D19-4C1A-A9D9-A193942D9DF2}" dt="2019-07-22T07:15:11.077" v="2098" actId="1076"/>
          <ac:spMkLst>
            <pc:docMk/>
            <pc:sldMk cId="3369775028" sldId="270"/>
            <ac:spMk id="18" creationId="{EC049A2D-24AD-426F-8B53-104B799B304A}"/>
          </ac:spMkLst>
        </pc:spChg>
        <pc:spChg chg="mod">
          <ac:chgData name="Stikker, Peter" userId="0eb723deb9125e85" providerId="OrgId" clId="{1648E047-0D19-4C1A-A9D9-A193942D9DF2}" dt="2019-07-22T07:15:03.980" v="2097" actId="1076"/>
          <ac:spMkLst>
            <pc:docMk/>
            <pc:sldMk cId="3369775028" sldId="270"/>
            <ac:spMk id="19" creationId="{7DCAD2A1-F57B-4A0D-951C-0797F09E2FFA}"/>
          </ac:spMkLst>
        </pc:spChg>
        <pc:spChg chg="mod">
          <ac:chgData name="Stikker, Peter" userId="0eb723deb9125e85" providerId="OrgId" clId="{1648E047-0D19-4C1A-A9D9-A193942D9DF2}" dt="2019-07-22T07:15:11.077" v="2098" actId="1076"/>
          <ac:spMkLst>
            <pc:docMk/>
            <pc:sldMk cId="3369775028" sldId="270"/>
            <ac:spMk id="20" creationId="{A7F74364-B507-413B-BBD3-B222CD114F78}"/>
          </ac:spMkLst>
        </pc:spChg>
      </pc:sldChg>
      <pc:sldChg chg="modSp add modAnim">
        <pc:chgData name="Stikker, Peter" userId="0eb723deb9125e85" providerId="OrgId" clId="{1648E047-0D19-4C1A-A9D9-A193942D9DF2}" dt="2019-07-22T07:29:32.209" v="2319"/>
        <pc:sldMkLst>
          <pc:docMk/>
          <pc:sldMk cId="356596781" sldId="271"/>
        </pc:sldMkLst>
        <pc:spChg chg="mod">
          <ac:chgData name="Stikker, Peter" userId="0eb723deb9125e85" providerId="OrgId" clId="{1648E047-0D19-4C1A-A9D9-A193942D9DF2}" dt="2019-07-22T07:26:46.488" v="2308" actId="20577"/>
          <ac:spMkLst>
            <pc:docMk/>
            <pc:sldMk cId="356596781" sldId="271"/>
            <ac:spMk id="2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8:48.793" v="2313" actId="20577"/>
          <ac:spMkLst>
            <pc:docMk/>
            <pc:sldMk cId="356596781" sldId="271"/>
            <ac:spMk id="3" creationId="{00000000-0000-0000-0000-000000000000}"/>
          </ac:spMkLst>
        </pc:spChg>
      </pc:sldChg>
      <pc:sldChg chg="modSp add ord">
        <pc:chgData name="Stikker, Peter" userId="0eb723deb9125e85" providerId="OrgId" clId="{1648E047-0D19-4C1A-A9D9-A193942D9DF2}" dt="2019-07-22T07:13:44.333" v="2096"/>
        <pc:sldMkLst>
          <pc:docMk/>
          <pc:sldMk cId="2235503731" sldId="273"/>
        </pc:sldMkLst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2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5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6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7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8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9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10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11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12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13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14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15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27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28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29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30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31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32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33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34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35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36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6.728" v="1501" actId="207"/>
          <ac:spMkLst>
            <pc:docMk/>
            <pc:sldMk cId="2235503731" sldId="273"/>
            <ac:spMk id="37" creationId="{00000000-0000-0000-0000-000000000000}"/>
          </ac:spMkLst>
        </pc:spChg>
        <pc:cxnChg chg="mod">
          <ac:chgData name="Stikker, Peter" userId="0eb723deb9125e85" providerId="OrgId" clId="{1648E047-0D19-4C1A-A9D9-A193942D9DF2}" dt="2019-07-21T21:34:56.728" v="1501" actId="207"/>
          <ac:cxnSpMkLst>
            <pc:docMk/>
            <pc:sldMk cId="2235503731" sldId="273"/>
            <ac:cxnSpMk id="17" creationId="{00000000-0000-0000-0000-000000000000}"/>
          </ac:cxnSpMkLst>
        </pc:cxnChg>
        <pc:cxnChg chg="mod">
          <ac:chgData name="Stikker, Peter" userId="0eb723deb9125e85" providerId="OrgId" clId="{1648E047-0D19-4C1A-A9D9-A193942D9DF2}" dt="2019-07-21T21:34:56.728" v="1501" actId="207"/>
          <ac:cxnSpMkLst>
            <pc:docMk/>
            <pc:sldMk cId="2235503731" sldId="273"/>
            <ac:cxnSpMk id="18" creationId="{00000000-0000-0000-0000-000000000000}"/>
          </ac:cxnSpMkLst>
        </pc:cxnChg>
        <pc:cxnChg chg="mod">
          <ac:chgData name="Stikker, Peter" userId="0eb723deb9125e85" providerId="OrgId" clId="{1648E047-0D19-4C1A-A9D9-A193942D9DF2}" dt="2019-07-21T21:34:56.728" v="1501" actId="207"/>
          <ac:cxnSpMkLst>
            <pc:docMk/>
            <pc:sldMk cId="2235503731" sldId="273"/>
            <ac:cxnSpMk id="19" creationId="{00000000-0000-0000-0000-000000000000}"/>
          </ac:cxnSpMkLst>
        </pc:cxnChg>
        <pc:cxnChg chg="mod">
          <ac:chgData name="Stikker, Peter" userId="0eb723deb9125e85" providerId="OrgId" clId="{1648E047-0D19-4C1A-A9D9-A193942D9DF2}" dt="2019-07-21T21:34:56.728" v="1501" actId="207"/>
          <ac:cxnSpMkLst>
            <pc:docMk/>
            <pc:sldMk cId="2235503731" sldId="273"/>
            <ac:cxnSpMk id="20" creationId="{00000000-0000-0000-0000-000000000000}"/>
          </ac:cxnSpMkLst>
        </pc:cxnChg>
        <pc:cxnChg chg="mod">
          <ac:chgData name="Stikker, Peter" userId="0eb723deb9125e85" providerId="OrgId" clId="{1648E047-0D19-4C1A-A9D9-A193942D9DF2}" dt="2019-07-21T21:34:56.728" v="1501" actId="207"/>
          <ac:cxnSpMkLst>
            <pc:docMk/>
            <pc:sldMk cId="2235503731" sldId="273"/>
            <ac:cxnSpMk id="21" creationId="{00000000-0000-0000-0000-000000000000}"/>
          </ac:cxnSpMkLst>
        </pc:cxnChg>
        <pc:cxnChg chg="mod">
          <ac:chgData name="Stikker, Peter" userId="0eb723deb9125e85" providerId="OrgId" clId="{1648E047-0D19-4C1A-A9D9-A193942D9DF2}" dt="2019-07-21T21:34:56.728" v="1501" actId="207"/>
          <ac:cxnSpMkLst>
            <pc:docMk/>
            <pc:sldMk cId="2235503731" sldId="273"/>
            <ac:cxnSpMk id="22" creationId="{00000000-0000-0000-0000-000000000000}"/>
          </ac:cxnSpMkLst>
        </pc:cxnChg>
        <pc:cxnChg chg="mod">
          <ac:chgData name="Stikker, Peter" userId="0eb723deb9125e85" providerId="OrgId" clId="{1648E047-0D19-4C1A-A9D9-A193942D9DF2}" dt="2019-07-21T21:34:56.728" v="1501" actId="207"/>
          <ac:cxnSpMkLst>
            <pc:docMk/>
            <pc:sldMk cId="2235503731" sldId="273"/>
            <ac:cxnSpMk id="23" creationId="{00000000-0000-0000-0000-000000000000}"/>
          </ac:cxnSpMkLst>
        </pc:cxnChg>
        <pc:cxnChg chg="mod">
          <ac:chgData name="Stikker, Peter" userId="0eb723deb9125e85" providerId="OrgId" clId="{1648E047-0D19-4C1A-A9D9-A193942D9DF2}" dt="2019-07-21T21:34:56.728" v="1501" actId="207"/>
          <ac:cxnSpMkLst>
            <pc:docMk/>
            <pc:sldMk cId="2235503731" sldId="273"/>
            <ac:cxnSpMk id="24" creationId="{00000000-0000-0000-0000-000000000000}"/>
          </ac:cxnSpMkLst>
        </pc:cxnChg>
        <pc:cxnChg chg="mod">
          <ac:chgData name="Stikker, Peter" userId="0eb723deb9125e85" providerId="OrgId" clId="{1648E047-0D19-4C1A-A9D9-A193942D9DF2}" dt="2019-07-21T21:34:56.728" v="1501" actId="207"/>
          <ac:cxnSpMkLst>
            <pc:docMk/>
            <pc:sldMk cId="2235503731" sldId="273"/>
            <ac:cxnSpMk id="25" creationId="{00000000-0000-0000-0000-000000000000}"/>
          </ac:cxnSpMkLst>
        </pc:cxnChg>
        <pc:cxnChg chg="mod">
          <ac:chgData name="Stikker, Peter" userId="0eb723deb9125e85" providerId="OrgId" clId="{1648E047-0D19-4C1A-A9D9-A193942D9DF2}" dt="2019-07-21T21:34:56.728" v="1501" actId="207"/>
          <ac:cxnSpMkLst>
            <pc:docMk/>
            <pc:sldMk cId="2235503731" sldId="273"/>
            <ac:cxnSpMk id="26" creationId="{00000000-0000-0000-0000-000000000000}"/>
          </ac:cxnSpMkLst>
        </pc:cxnChg>
      </pc:sldChg>
      <pc:sldChg chg="modSp">
        <pc:chgData name="Stikker, Peter" userId="0eb723deb9125e85" providerId="OrgId" clId="{1648E047-0D19-4C1A-A9D9-A193942D9DF2}" dt="2019-07-22T07:30:22.580" v="2321" actId="1076"/>
        <pc:sldMkLst>
          <pc:docMk/>
          <pc:sldMk cId="3872346477" sldId="282"/>
        </pc:sldMkLst>
        <pc:picChg chg="mod">
          <ac:chgData name="Stikker, Peter" userId="0eb723deb9125e85" providerId="OrgId" clId="{1648E047-0D19-4C1A-A9D9-A193942D9DF2}" dt="2019-07-22T07:30:22.580" v="2321" actId="1076"/>
          <ac:picMkLst>
            <pc:docMk/>
            <pc:sldMk cId="3872346477" sldId="282"/>
            <ac:picMk id="2050" creationId="{DAA85E05-BE80-49B6-A435-18B0BC5F485D}"/>
          </ac:picMkLst>
        </pc:picChg>
      </pc:sldChg>
      <pc:sldChg chg="delSp modSp add">
        <pc:chgData name="Stikker, Peter" userId="0eb723deb9125e85" providerId="OrgId" clId="{1648E047-0D19-4C1A-A9D9-A193942D9DF2}" dt="2019-07-22T07:22:43.991" v="2251" actId="478"/>
        <pc:sldMkLst>
          <pc:docMk/>
          <pc:sldMk cId="1297809571" sldId="284"/>
        </pc:sldMkLst>
        <pc:spChg chg="mod">
          <ac:chgData name="Stikker, Peter" userId="0eb723deb9125e85" providerId="OrgId" clId="{1648E047-0D19-4C1A-A9D9-A193942D9DF2}" dt="2019-07-22T07:22:41.581" v="2250" actId="1076"/>
          <ac:spMkLst>
            <pc:docMk/>
            <pc:sldMk cId="1297809571" sldId="284"/>
            <ac:spMk id="2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19.266" v="1495" actId="207"/>
          <ac:spMkLst>
            <pc:docMk/>
            <pc:sldMk cId="1297809571" sldId="284"/>
            <ac:spMk id="3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19.266" v="1495" actId="207"/>
          <ac:spMkLst>
            <pc:docMk/>
            <pc:sldMk cId="1297809571" sldId="284"/>
            <ac:spMk id="4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19.266" v="1495" actId="207"/>
          <ac:spMkLst>
            <pc:docMk/>
            <pc:sldMk cId="1297809571" sldId="284"/>
            <ac:spMk id="6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19.266" v="1495" actId="207"/>
          <ac:spMkLst>
            <pc:docMk/>
            <pc:sldMk cId="1297809571" sldId="284"/>
            <ac:spMk id="12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19.266" v="1495" actId="207"/>
          <ac:spMkLst>
            <pc:docMk/>
            <pc:sldMk cId="1297809571" sldId="284"/>
            <ac:spMk id="13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19.266" v="1495" actId="207"/>
          <ac:spMkLst>
            <pc:docMk/>
            <pc:sldMk cId="1297809571" sldId="284"/>
            <ac:spMk id="14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19.266" v="1495" actId="207"/>
          <ac:spMkLst>
            <pc:docMk/>
            <pc:sldMk cId="1297809571" sldId="284"/>
            <ac:spMk id="15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19.266" v="1495" actId="207"/>
          <ac:spMkLst>
            <pc:docMk/>
            <pc:sldMk cId="1297809571" sldId="284"/>
            <ac:spMk id="16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19.266" v="1495" actId="207"/>
          <ac:spMkLst>
            <pc:docMk/>
            <pc:sldMk cId="1297809571" sldId="284"/>
            <ac:spMk id="17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19.266" v="1495" actId="207"/>
          <ac:spMkLst>
            <pc:docMk/>
            <pc:sldMk cId="1297809571" sldId="284"/>
            <ac:spMk id="18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19.266" v="1495" actId="207"/>
          <ac:spMkLst>
            <pc:docMk/>
            <pc:sldMk cId="1297809571" sldId="284"/>
            <ac:spMk id="19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19.266" v="1495" actId="207"/>
          <ac:spMkLst>
            <pc:docMk/>
            <pc:sldMk cId="1297809571" sldId="284"/>
            <ac:spMk id="20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19.266" v="1495" actId="207"/>
          <ac:spMkLst>
            <pc:docMk/>
            <pc:sldMk cId="1297809571" sldId="284"/>
            <ac:spMk id="21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19.266" v="1495" actId="207"/>
          <ac:spMkLst>
            <pc:docMk/>
            <pc:sldMk cId="1297809571" sldId="284"/>
            <ac:spMk id="22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19.266" v="1495" actId="207"/>
          <ac:spMkLst>
            <pc:docMk/>
            <pc:sldMk cId="1297809571" sldId="284"/>
            <ac:spMk id="23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19.266" v="1495" actId="207"/>
          <ac:spMkLst>
            <pc:docMk/>
            <pc:sldMk cId="1297809571" sldId="284"/>
            <ac:spMk id="24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19.266" v="1495" actId="207"/>
          <ac:spMkLst>
            <pc:docMk/>
            <pc:sldMk cId="1297809571" sldId="284"/>
            <ac:spMk id="25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19.266" v="1495" actId="207"/>
          <ac:spMkLst>
            <pc:docMk/>
            <pc:sldMk cId="1297809571" sldId="284"/>
            <ac:spMk id="28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19.266" v="1495" actId="207"/>
          <ac:spMkLst>
            <pc:docMk/>
            <pc:sldMk cId="1297809571" sldId="284"/>
            <ac:spMk id="29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19.266" v="1495" actId="207"/>
          <ac:spMkLst>
            <pc:docMk/>
            <pc:sldMk cId="1297809571" sldId="284"/>
            <ac:spMk id="30" creationId="{00000000-0000-0000-0000-000000000000}"/>
          </ac:spMkLst>
        </pc:spChg>
        <pc:picChg chg="del mod">
          <ac:chgData name="Stikker, Peter" userId="0eb723deb9125e85" providerId="OrgId" clId="{1648E047-0D19-4C1A-A9D9-A193942D9DF2}" dt="2019-07-22T07:22:43.991" v="2251" actId="478"/>
          <ac:picMkLst>
            <pc:docMk/>
            <pc:sldMk cId="1297809571" sldId="284"/>
            <ac:picMk id="10" creationId="{00000000-0000-0000-0000-000000000000}"/>
          </ac:picMkLst>
        </pc:picChg>
      </pc:sldChg>
      <pc:sldChg chg="delSp modSp add">
        <pc:chgData name="Stikker, Peter" userId="0eb723deb9125e85" providerId="OrgId" clId="{1648E047-0D19-4C1A-A9D9-A193942D9DF2}" dt="2019-07-22T07:23:05.243" v="2253" actId="478"/>
        <pc:sldMkLst>
          <pc:docMk/>
          <pc:sldMk cId="1963896162" sldId="285"/>
        </pc:sldMkLst>
        <pc:spChg chg="mod">
          <ac:chgData name="Stikker, Peter" userId="0eb723deb9125e85" providerId="OrgId" clId="{1648E047-0D19-4C1A-A9D9-A193942D9DF2}" dt="2019-07-22T07:23:03.214" v="2252" actId="1076"/>
          <ac:spMkLst>
            <pc:docMk/>
            <pc:sldMk cId="1963896162" sldId="285"/>
            <ac:spMk id="2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4.326" v="1496" actId="207"/>
          <ac:spMkLst>
            <pc:docMk/>
            <pc:sldMk cId="1963896162" sldId="285"/>
            <ac:spMk id="3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4.326" v="1496" actId="207"/>
          <ac:spMkLst>
            <pc:docMk/>
            <pc:sldMk cId="1963896162" sldId="285"/>
            <ac:spMk id="4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4.326" v="1496" actId="207"/>
          <ac:spMkLst>
            <pc:docMk/>
            <pc:sldMk cId="1963896162" sldId="285"/>
            <ac:spMk id="6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4.326" v="1496" actId="207"/>
          <ac:spMkLst>
            <pc:docMk/>
            <pc:sldMk cId="1963896162" sldId="285"/>
            <ac:spMk id="12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4.326" v="1496" actId="207"/>
          <ac:spMkLst>
            <pc:docMk/>
            <pc:sldMk cId="1963896162" sldId="285"/>
            <ac:spMk id="13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4.326" v="1496" actId="207"/>
          <ac:spMkLst>
            <pc:docMk/>
            <pc:sldMk cId="1963896162" sldId="285"/>
            <ac:spMk id="14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4.326" v="1496" actId="207"/>
          <ac:spMkLst>
            <pc:docMk/>
            <pc:sldMk cId="1963896162" sldId="285"/>
            <ac:spMk id="15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4.326" v="1496" actId="207"/>
          <ac:spMkLst>
            <pc:docMk/>
            <pc:sldMk cId="1963896162" sldId="285"/>
            <ac:spMk id="16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4.326" v="1496" actId="207"/>
          <ac:spMkLst>
            <pc:docMk/>
            <pc:sldMk cId="1963896162" sldId="285"/>
            <ac:spMk id="17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4.326" v="1496" actId="207"/>
          <ac:spMkLst>
            <pc:docMk/>
            <pc:sldMk cId="1963896162" sldId="285"/>
            <ac:spMk id="18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4.326" v="1496" actId="207"/>
          <ac:spMkLst>
            <pc:docMk/>
            <pc:sldMk cId="1963896162" sldId="285"/>
            <ac:spMk id="19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4.326" v="1496" actId="207"/>
          <ac:spMkLst>
            <pc:docMk/>
            <pc:sldMk cId="1963896162" sldId="285"/>
            <ac:spMk id="20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4.326" v="1496" actId="207"/>
          <ac:spMkLst>
            <pc:docMk/>
            <pc:sldMk cId="1963896162" sldId="285"/>
            <ac:spMk id="21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4.326" v="1496" actId="207"/>
          <ac:spMkLst>
            <pc:docMk/>
            <pc:sldMk cId="1963896162" sldId="285"/>
            <ac:spMk id="22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4.326" v="1496" actId="207"/>
          <ac:spMkLst>
            <pc:docMk/>
            <pc:sldMk cId="1963896162" sldId="285"/>
            <ac:spMk id="23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4.326" v="1496" actId="207"/>
          <ac:spMkLst>
            <pc:docMk/>
            <pc:sldMk cId="1963896162" sldId="285"/>
            <ac:spMk id="24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4.326" v="1496" actId="207"/>
          <ac:spMkLst>
            <pc:docMk/>
            <pc:sldMk cId="1963896162" sldId="285"/>
            <ac:spMk id="25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4.326" v="1496" actId="207"/>
          <ac:spMkLst>
            <pc:docMk/>
            <pc:sldMk cId="1963896162" sldId="285"/>
            <ac:spMk id="28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4.326" v="1496" actId="207"/>
          <ac:spMkLst>
            <pc:docMk/>
            <pc:sldMk cId="1963896162" sldId="285"/>
            <ac:spMk id="29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4.326" v="1496" actId="207"/>
          <ac:spMkLst>
            <pc:docMk/>
            <pc:sldMk cId="1963896162" sldId="285"/>
            <ac:spMk id="30" creationId="{00000000-0000-0000-0000-000000000000}"/>
          </ac:spMkLst>
        </pc:spChg>
        <pc:picChg chg="del mod">
          <ac:chgData name="Stikker, Peter" userId="0eb723deb9125e85" providerId="OrgId" clId="{1648E047-0D19-4C1A-A9D9-A193942D9DF2}" dt="2019-07-22T07:23:05.243" v="2253" actId="478"/>
          <ac:picMkLst>
            <pc:docMk/>
            <pc:sldMk cId="1963896162" sldId="285"/>
            <ac:picMk id="31" creationId="{00000000-0000-0000-0000-000000000000}"/>
          </ac:picMkLst>
        </pc:picChg>
      </pc:sldChg>
      <pc:sldChg chg="delSp modSp add">
        <pc:chgData name="Stikker, Peter" userId="0eb723deb9125e85" providerId="OrgId" clId="{1648E047-0D19-4C1A-A9D9-A193942D9DF2}" dt="2019-07-22T07:23:50.107" v="2264" actId="1076"/>
        <pc:sldMkLst>
          <pc:docMk/>
          <pc:sldMk cId="1643907328" sldId="286"/>
        </pc:sldMkLst>
        <pc:spChg chg="mod">
          <ac:chgData name="Stikker, Peter" userId="0eb723deb9125e85" providerId="OrgId" clId="{1648E047-0D19-4C1A-A9D9-A193942D9DF2}" dt="2019-07-22T07:23:10.459" v="2254" actId="1076"/>
          <ac:spMkLst>
            <pc:docMk/>
            <pc:sldMk cId="1643907328" sldId="286"/>
            <ac:spMk id="2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3:22.914" v="2256" actId="1076"/>
          <ac:spMkLst>
            <pc:docMk/>
            <pc:sldMk cId="1643907328" sldId="286"/>
            <ac:spMk id="3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3:22.914" v="2256" actId="1076"/>
          <ac:spMkLst>
            <pc:docMk/>
            <pc:sldMk cId="1643907328" sldId="286"/>
            <ac:spMk id="27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3:34.973" v="2259" actId="1076"/>
          <ac:spMkLst>
            <pc:docMk/>
            <pc:sldMk cId="1643907328" sldId="286"/>
            <ac:spMk id="32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3:37.047" v="2260" actId="1076"/>
          <ac:spMkLst>
            <pc:docMk/>
            <pc:sldMk cId="1643907328" sldId="286"/>
            <ac:spMk id="33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3:40.275" v="2261" actId="1076"/>
          <ac:spMkLst>
            <pc:docMk/>
            <pc:sldMk cId="1643907328" sldId="286"/>
            <ac:spMk id="34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3:43.412" v="2262" actId="1076"/>
          <ac:spMkLst>
            <pc:docMk/>
            <pc:sldMk cId="1643907328" sldId="286"/>
            <ac:spMk id="35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3:46.262" v="2263" actId="1076"/>
          <ac:spMkLst>
            <pc:docMk/>
            <pc:sldMk cId="1643907328" sldId="286"/>
            <ac:spMk id="36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3:50.107" v="2264" actId="1076"/>
          <ac:spMkLst>
            <pc:docMk/>
            <pc:sldMk cId="1643907328" sldId="286"/>
            <ac:spMk id="37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9.240" v="1497" actId="207"/>
          <ac:spMkLst>
            <pc:docMk/>
            <pc:sldMk cId="1643907328" sldId="286"/>
            <ac:spMk id="38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9.240" v="1497" actId="207"/>
          <ac:spMkLst>
            <pc:docMk/>
            <pc:sldMk cId="1643907328" sldId="286"/>
            <ac:spMk id="39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9.240" v="1497" actId="207"/>
          <ac:spMkLst>
            <pc:docMk/>
            <pc:sldMk cId="1643907328" sldId="286"/>
            <ac:spMk id="40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9.240" v="1497" actId="207"/>
          <ac:spMkLst>
            <pc:docMk/>
            <pc:sldMk cId="1643907328" sldId="286"/>
            <ac:spMk id="41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9.240" v="1497" actId="207"/>
          <ac:spMkLst>
            <pc:docMk/>
            <pc:sldMk cId="1643907328" sldId="286"/>
            <ac:spMk id="42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29.240" v="1497" actId="207"/>
          <ac:spMkLst>
            <pc:docMk/>
            <pc:sldMk cId="1643907328" sldId="286"/>
            <ac:spMk id="43" creationId="{00000000-0000-0000-0000-000000000000}"/>
          </ac:spMkLst>
        </pc:spChg>
        <pc:picChg chg="del mod">
          <ac:chgData name="Stikker, Peter" userId="0eb723deb9125e85" providerId="OrgId" clId="{1648E047-0D19-4C1A-A9D9-A193942D9DF2}" dt="2019-07-22T07:23:13.343" v="2255" actId="478"/>
          <ac:picMkLst>
            <pc:docMk/>
            <pc:sldMk cId="1643907328" sldId="286"/>
            <ac:picMk id="26" creationId="{00000000-0000-0000-0000-000000000000}"/>
          </ac:picMkLst>
        </pc:picChg>
      </pc:sldChg>
      <pc:sldChg chg="delSp modSp add">
        <pc:chgData name="Stikker, Peter" userId="0eb723deb9125e85" providerId="OrgId" clId="{1648E047-0D19-4C1A-A9D9-A193942D9DF2}" dt="2019-07-22T07:24:17.913" v="2270" actId="1076"/>
        <pc:sldMkLst>
          <pc:docMk/>
          <pc:sldMk cId="2481112290" sldId="287"/>
        </pc:sldMkLst>
        <pc:spChg chg="mod">
          <ac:chgData name="Stikker, Peter" userId="0eb723deb9125e85" providerId="OrgId" clId="{1648E047-0D19-4C1A-A9D9-A193942D9DF2}" dt="2019-07-22T07:23:57.781" v="2265" actId="1076"/>
          <ac:spMkLst>
            <pc:docMk/>
            <pc:sldMk cId="2481112290" sldId="287"/>
            <ac:spMk id="2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4:17.913" v="2270" actId="1076"/>
          <ac:spMkLst>
            <pc:docMk/>
            <pc:sldMk cId="2481112290" sldId="287"/>
            <ac:spMk id="3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34.086" v="1498" actId="207"/>
          <ac:spMkLst>
            <pc:docMk/>
            <pc:sldMk cId="2481112290" sldId="287"/>
            <ac:spMk id="19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34.086" v="1498" actId="207"/>
          <ac:spMkLst>
            <pc:docMk/>
            <pc:sldMk cId="2481112290" sldId="287"/>
            <ac:spMk id="20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34.086" v="1498" actId="207"/>
          <ac:spMkLst>
            <pc:docMk/>
            <pc:sldMk cId="2481112290" sldId="287"/>
            <ac:spMk id="21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34.086" v="1498" actId="207"/>
          <ac:spMkLst>
            <pc:docMk/>
            <pc:sldMk cId="2481112290" sldId="287"/>
            <ac:spMk id="22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4:15.361" v="2269" actId="1076"/>
          <ac:spMkLst>
            <pc:docMk/>
            <pc:sldMk cId="2481112290" sldId="287"/>
            <ac:spMk id="27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4:12.905" v="2268" actId="1076"/>
          <ac:spMkLst>
            <pc:docMk/>
            <pc:sldMk cId="2481112290" sldId="287"/>
            <ac:spMk id="32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4:10.310" v="2267" actId="1076"/>
          <ac:spMkLst>
            <pc:docMk/>
            <pc:sldMk cId="2481112290" sldId="287"/>
            <ac:spMk id="33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34.086" v="1498" actId="207"/>
          <ac:spMkLst>
            <pc:docMk/>
            <pc:sldMk cId="2481112290" sldId="287"/>
            <ac:spMk id="34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34.086" v="1498" actId="207"/>
          <ac:spMkLst>
            <pc:docMk/>
            <pc:sldMk cId="2481112290" sldId="287"/>
            <ac:spMk id="35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34.086" v="1498" actId="207"/>
          <ac:spMkLst>
            <pc:docMk/>
            <pc:sldMk cId="2481112290" sldId="287"/>
            <ac:spMk id="36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34.086" v="1498" actId="207"/>
          <ac:spMkLst>
            <pc:docMk/>
            <pc:sldMk cId="2481112290" sldId="287"/>
            <ac:spMk id="37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34.086" v="1498" actId="207"/>
          <ac:spMkLst>
            <pc:docMk/>
            <pc:sldMk cId="2481112290" sldId="287"/>
            <ac:spMk id="38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34.086" v="1498" actId="207"/>
          <ac:spMkLst>
            <pc:docMk/>
            <pc:sldMk cId="2481112290" sldId="287"/>
            <ac:spMk id="39" creationId="{00000000-0000-0000-0000-000000000000}"/>
          </ac:spMkLst>
        </pc:spChg>
        <pc:picChg chg="del mod">
          <ac:chgData name="Stikker, Peter" userId="0eb723deb9125e85" providerId="OrgId" clId="{1648E047-0D19-4C1A-A9D9-A193942D9DF2}" dt="2019-07-22T07:24:00.623" v="2266" actId="478"/>
          <ac:picMkLst>
            <pc:docMk/>
            <pc:sldMk cId="2481112290" sldId="287"/>
            <ac:picMk id="18" creationId="{00000000-0000-0000-0000-000000000000}"/>
          </ac:picMkLst>
        </pc:picChg>
      </pc:sldChg>
      <pc:sldChg chg="delSp modSp add">
        <pc:chgData name="Stikker, Peter" userId="0eb723deb9125e85" providerId="OrgId" clId="{1648E047-0D19-4C1A-A9D9-A193942D9DF2}" dt="2019-07-22T07:24:45.323" v="2278" actId="478"/>
        <pc:sldMkLst>
          <pc:docMk/>
          <pc:sldMk cId="4075541216" sldId="288"/>
        </pc:sldMkLst>
        <pc:spChg chg="mod">
          <ac:chgData name="Stikker, Peter" userId="0eb723deb9125e85" providerId="OrgId" clId="{1648E047-0D19-4C1A-A9D9-A193942D9DF2}" dt="2019-07-22T07:24:23.437" v="2271" actId="1076"/>
          <ac:spMkLst>
            <pc:docMk/>
            <pc:sldMk cId="4075541216" sldId="288"/>
            <ac:spMk id="2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4:43.214" v="2277" actId="1076"/>
          <ac:spMkLst>
            <pc:docMk/>
            <pc:sldMk cId="4075541216" sldId="288"/>
            <ac:spMk id="3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4:40.688" v="2276" actId="1076"/>
          <ac:spMkLst>
            <pc:docMk/>
            <pc:sldMk cId="4075541216" sldId="288"/>
            <ac:spMk id="17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41.304" v="1499" actId="207"/>
          <ac:spMkLst>
            <pc:docMk/>
            <pc:sldMk cId="4075541216" sldId="288"/>
            <ac:spMk id="19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41.304" v="1499" actId="207"/>
          <ac:spMkLst>
            <pc:docMk/>
            <pc:sldMk cId="4075541216" sldId="288"/>
            <ac:spMk id="20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4:32.235" v="2273" actId="1076"/>
          <ac:spMkLst>
            <pc:docMk/>
            <pc:sldMk cId="4075541216" sldId="288"/>
            <ac:spMk id="21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41.304" v="1499" actId="207"/>
          <ac:spMkLst>
            <pc:docMk/>
            <pc:sldMk cId="4075541216" sldId="288"/>
            <ac:spMk id="22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41.304" v="1499" actId="207"/>
          <ac:spMkLst>
            <pc:docMk/>
            <pc:sldMk cId="4075541216" sldId="288"/>
            <ac:spMk id="23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4:36.931" v="2275" actId="1076"/>
          <ac:spMkLst>
            <pc:docMk/>
            <pc:sldMk cId="4075541216" sldId="288"/>
            <ac:spMk id="27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4:34.422" v="2274" actId="1076"/>
          <ac:spMkLst>
            <pc:docMk/>
            <pc:sldMk cId="4075541216" sldId="288"/>
            <ac:spMk id="32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4:29.671" v="2272" actId="1076"/>
          <ac:spMkLst>
            <pc:docMk/>
            <pc:sldMk cId="4075541216" sldId="288"/>
            <ac:spMk id="33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41.304" v="1499" actId="207"/>
          <ac:spMkLst>
            <pc:docMk/>
            <pc:sldMk cId="4075541216" sldId="288"/>
            <ac:spMk id="34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41.304" v="1499" actId="207"/>
          <ac:spMkLst>
            <pc:docMk/>
            <pc:sldMk cId="4075541216" sldId="288"/>
            <ac:spMk id="35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41.304" v="1499" actId="207"/>
          <ac:spMkLst>
            <pc:docMk/>
            <pc:sldMk cId="4075541216" sldId="288"/>
            <ac:spMk id="36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41.304" v="1499" actId="207"/>
          <ac:spMkLst>
            <pc:docMk/>
            <pc:sldMk cId="4075541216" sldId="288"/>
            <ac:spMk id="37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41.304" v="1499" actId="207"/>
          <ac:spMkLst>
            <pc:docMk/>
            <pc:sldMk cId="4075541216" sldId="288"/>
            <ac:spMk id="38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41.304" v="1499" actId="207"/>
          <ac:spMkLst>
            <pc:docMk/>
            <pc:sldMk cId="4075541216" sldId="288"/>
            <ac:spMk id="39" creationId="{00000000-0000-0000-0000-000000000000}"/>
          </ac:spMkLst>
        </pc:spChg>
        <pc:picChg chg="del mod">
          <ac:chgData name="Stikker, Peter" userId="0eb723deb9125e85" providerId="OrgId" clId="{1648E047-0D19-4C1A-A9D9-A193942D9DF2}" dt="2019-07-22T07:24:45.323" v="2278" actId="478"/>
          <ac:picMkLst>
            <pc:docMk/>
            <pc:sldMk cId="4075541216" sldId="288"/>
            <ac:picMk id="16" creationId="{00000000-0000-0000-0000-000000000000}"/>
          </ac:picMkLst>
        </pc:picChg>
      </pc:sldChg>
      <pc:sldChg chg="delSp modSp add">
        <pc:chgData name="Stikker, Peter" userId="0eb723deb9125e85" providerId="OrgId" clId="{1648E047-0D19-4C1A-A9D9-A193942D9DF2}" dt="2019-07-22T07:25:51.995" v="2281" actId="478"/>
        <pc:sldMkLst>
          <pc:docMk/>
          <pc:sldMk cId="1753026436" sldId="289"/>
        </pc:sldMkLst>
        <pc:spChg chg="mod">
          <ac:chgData name="Stikker, Peter" userId="0eb723deb9125e85" providerId="OrgId" clId="{1648E047-0D19-4C1A-A9D9-A193942D9DF2}" dt="2019-07-22T07:25:49.816" v="2280" actId="1076"/>
          <ac:spMkLst>
            <pc:docMk/>
            <pc:sldMk cId="1753026436" sldId="289"/>
            <ac:spMk id="2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5:46.598" v="2279" actId="1076"/>
          <ac:spMkLst>
            <pc:docMk/>
            <pc:sldMk cId="1753026436" sldId="289"/>
            <ac:spMk id="3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5:46.598" v="2279" actId="1076"/>
          <ac:spMkLst>
            <pc:docMk/>
            <pc:sldMk cId="1753026436" sldId="289"/>
            <ac:spMk id="5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5:46.598" v="2279" actId="1076"/>
          <ac:spMkLst>
            <pc:docMk/>
            <pc:sldMk cId="1753026436" sldId="289"/>
            <ac:spMk id="6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5:46.598" v="2279" actId="1076"/>
          <ac:spMkLst>
            <pc:docMk/>
            <pc:sldMk cId="1753026436" sldId="289"/>
            <ac:spMk id="7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5:46.598" v="2279" actId="1076"/>
          <ac:spMkLst>
            <pc:docMk/>
            <pc:sldMk cId="1753026436" sldId="289"/>
            <ac:spMk id="8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5:46.598" v="2279" actId="1076"/>
          <ac:spMkLst>
            <pc:docMk/>
            <pc:sldMk cId="1753026436" sldId="289"/>
            <ac:spMk id="9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0.983" v="1500" actId="207"/>
          <ac:spMkLst>
            <pc:docMk/>
            <pc:sldMk cId="1753026436" sldId="289"/>
            <ac:spMk id="11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0.983" v="1500" actId="207"/>
          <ac:spMkLst>
            <pc:docMk/>
            <pc:sldMk cId="1753026436" sldId="289"/>
            <ac:spMk id="12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0.983" v="1500" actId="207"/>
          <ac:spMkLst>
            <pc:docMk/>
            <pc:sldMk cId="1753026436" sldId="289"/>
            <ac:spMk id="13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0.983" v="1500" actId="207"/>
          <ac:spMkLst>
            <pc:docMk/>
            <pc:sldMk cId="1753026436" sldId="289"/>
            <ac:spMk id="14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0.983" v="1500" actId="207"/>
          <ac:spMkLst>
            <pc:docMk/>
            <pc:sldMk cId="1753026436" sldId="289"/>
            <ac:spMk id="15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0.983" v="1500" actId="207"/>
          <ac:spMkLst>
            <pc:docMk/>
            <pc:sldMk cId="1753026436" sldId="289"/>
            <ac:spMk id="16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0.983" v="1500" actId="207"/>
          <ac:spMkLst>
            <pc:docMk/>
            <pc:sldMk cId="1753026436" sldId="289"/>
            <ac:spMk id="17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0.983" v="1500" actId="207"/>
          <ac:spMkLst>
            <pc:docMk/>
            <pc:sldMk cId="1753026436" sldId="289"/>
            <ac:spMk id="18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0.983" v="1500" actId="207"/>
          <ac:spMkLst>
            <pc:docMk/>
            <pc:sldMk cId="1753026436" sldId="289"/>
            <ac:spMk id="19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0.983" v="1500" actId="207"/>
          <ac:spMkLst>
            <pc:docMk/>
            <pc:sldMk cId="1753026436" sldId="289"/>
            <ac:spMk id="20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0.983" v="1500" actId="207"/>
          <ac:spMkLst>
            <pc:docMk/>
            <pc:sldMk cId="1753026436" sldId="289"/>
            <ac:spMk id="21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0.983" v="1500" actId="207"/>
          <ac:spMkLst>
            <pc:docMk/>
            <pc:sldMk cId="1753026436" sldId="289"/>
            <ac:spMk id="22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0.983" v="1500" actId="207"/>
          <ac:spMkLst>
            <pc:docMk/>
            <pc:sldMk cId="1753026436" sldId="289"/>
            <ac:spMk id="23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0.983" v="1500" actId="207"/>
          <ac:spMkLst>
            <pc:docMk/>
            <pc:sldMk cId="1753026436" sldId="289"/>
            <ac:spMk id="25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0.983" v="1500" actId="207"/>
          <ac:spMkLst>
            <pc:docMk/>
            <pc:sldMk cId="1753026436" sldId="289"/>
            <ac:spMk id="26" creationId="{00000000-0000-0000-0000-000000000000}"/>
          </ac:spMkLst>
        </pc:spChg>
        <pc:spChg chg="mod">
          <ac:chgData name="Stikker, Peter" userId="0eb723deb9125e85" providerId="OrgId" clId="{1648E047-0D19-4C1A-A9D9-A193942D9DF2}" dt="2019-07-21T21:34:50.983" v="1500" actId="207"/>
          <ac:spMkLst>
            <pc:docMk/>
            <pc:sldMk cId="1753026436" sldId="289"/>
            <ac:spMk id="27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5:46.598" v="2279" actId="1076"/>
          <ac:spMkLst>
            <pc:docMk/>
            <pc:sldMk cId="1753026436" sldId="289"/>
            <ac:spMk id="28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5:46.598" v="2279" actId="1076"/>
          <ac:spMkLst>
            <pc:docMk/>
            <pc:sldMk cId="1753026436" sldId="289"/>
            <ac:spMk id="29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5:46.598" v="2279" actId="1076"/>
          <ac:spMkLst>
            <pc:docMk/>
            <pc:sldMk cId="1753026436" sldId="289"/>
            <ac:spMk id="30" creationId="{00000000-0000-0000-0000-000000000000}"/>
          </ac:spMkLst>
        </pc:spChg>
        <pc:picChg chg="del mod">
          <ac:chgData name="Stikker, Peter" userId="0eb723deb9125e85" providerId="OrgId" clId="{1648E047-0D19-4C1A-A9D9-A193942D9DF2}" dt="2019-07-22T07:25:51.995" v="2281" actId="478"/>
          <ac:picMkLst>
            <pc:docMk/>
            <pc:sldMk cId="1753026436" sldId="289"/>
            <ac:picMk id="24" creationId="{00000000-0000-0000-0000-000000000000}"/>
          </ac:picMkLst>
        </pc:picChg>
        <pc:cxnChg chg="mod">
          <ac:chgData name="Stikker, Peter" userId="0eb723deb9125e85" providerId="OrgId" clId="{1648E047-0D19-4C1A-A9D9-A193942D9DF2}" dt="2019-07-22T07:25:46.598" v="2279" actId="1076"/>
          <ac:cxnSpMkLst>
            <pc:docMk/>
            <pc:sldMk cId="1753026436" sldId="289"/>
            <ac:cxnSpMk id="10" creationId="{00000000-0000-0000-0000-000000000000}"/>
          </ac:cxnSpMkLst>
        </pc:cxnChg>
      </pc:sldChg>
      <pc:sldChg chg="addSp delSp modSp add delAnim modAnim">
        <pc:chgData name="Stikker, Peter" userId="0eb723deb9125e85" providerId="OrgId" clId="{1648E047-0D19-4C1A-A9D9-A193942D9DF2}" dt="2019-07-22T07:22:35.881" v="2249"/>
        <pc:sldMkLst>
          <pc:docMk/>
          <pc:sldMk cId="3473155537" sldId="295"/>
        </pc:sldMkLst>
        <pc:spChg chg="mod">
          <ac:chgData name="Stikker, Peter" userId="0eb723deb9125e85" providerId="OrgId" clId="{1648E047-0D19-4C1A-A9D9-A193942D9DF2}" dt="2019-07-22T07:20:23.486" v="2216" actId="1076"/>
          <ac:spMkLst>
            <pc:docMk/>
            <pc:sldMk cId="3473155537" sldId="295"/>
            <ac:spMk id="2" creationId="{51ECD9C7-A6E7-46E3-808E-64049228ED38}"/>
          </ac:spMkLst>
        </pc:spChg>
        <pc:spChg chg="mod">
          <ac:chgData name="Stikker, Peter" userId="0eb723deb9125e85" providerId="OrgId" clId="{1648E047-0D19-4C1A-A9D9-A193942D9DF2}" dt="2019-07-22T07:20:55.289" v="2227" actId="1076"/>
          <ac:spMkLst>
            <pc:docMk/>
            <pc:sldMk cId="3473155537" sldId="295"/>
            <ac:spMk id="3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0:59.523" v="2228" actId="1076"/>
          <ac:spMkLst>
            <pc:docMk/>
            <pc:sldMk cId="3473155537" sldId="295"/>
            <ac:spMk id="10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1:03.127" v="2229" actId="1076"/>
          <ac:spMkLst>
            <pc:docMk/>
            <pc:sldMk cId="3473155537" sldId="295"/>
            <ac:spMk id="11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2:13.179" v="2244" actId="1076"/>
          <ac:spMkLst>
            <pc:docMk/>
            <pc:sldMk cId="3473155537" sldId="295"/>
            <ac:spMk id="12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2:18.918" v="2245" actId="1076"/>
          <ac:spMkLst>
            <pc:docMk/>
            <pc:sldMk cId="3473155537" sldId="295"/>
            <ac:spMk id="13" creationId="{00000000-0000-0000-0000-000000000000}"/>
          </ac:spMkLst>
        </pc:spChg>
        <pc:spChg chg="mod">
          <ac:chgData name="Stikker, Peter" userId="0eb723deb9125e85" providerId="OrgId" clId="{1648E047-0D19-4C1A-A9D9-A193942D9DF2}" dt="2019-07-22T07:22:23.308" v="2246" actId="1076"/>
          <ac:spMkLst>
            <pc:docMk/>
            <pc:sldMk cId="3473155537" sldId="295"/>
            <ac:spMk id="14" creationId="{00000000-0000-0000-0000-000000000000}"/>
          </ac:spMkLst>
        </pc:spChg>
        <pc:spChg chg="add del mod">
          <ac:chgData name="Stikker, Peter" userId="0eb723deb9125e85" providerId="OrgId" clId="{1648E047-0D19-4C1A-A9D9-A193942D9DF2}" dt="2019-07-22T07:20:01.948" v="2209" actId="478"/>
          <ac:spMkLst>
            <pc:docMk/>
            <pc:sldMk cId="3473155537" sldId="295"/>
            <ac:spMk id="15" creationId="{DEA392C4-D3DC-485E-95EB-AB4B1BBF5D0B}"/>
          </ac:spMkLst>
        </pc:spChg>
        <pc:spChg chg="add mod">
          <ac:chgData name="Stikker, Peter" userId="0eb723deb9125e85" providerId="OrgId" clId="{1648E047-0D19-4C1A-A9D9-A193942D9DF2}" dt="2019-07-22T07:22:35.881" v="2249"/>
          <ac:spMkLst>
            <pc:docMk/>
            <pc:sldMk cId="3473155537" sldId="295"/>
            <ac:spMk id="16" creationId="{E451FCC4-C077-47EC-BAAF-D9DD6EE3A250}"/>
          </ac:spMkLst>
        </pc:spChg>
        <pc:spChg chg="add del">
          <ac:chgData name="Stikker, Peter" userId="0eb723deb9125e85" providerId="OrgId" clId="{1648E047-0D19-4C1A-A9D9-A193942D9DF2}" dt="2019-07-22T07:15:59.964" v="2126"/>
          <ac:spMkLst>
            <pc:docMk/>
            <pc:sldMk cId="3473155537" sldId="295"/>
            <ac:spMk id="17" creationId="{EA9C72F5-348A-462B-B834-E4E9AFD9FC56}"/>
          </ac:spMkLst>
        </pc:spChg>
        <pc:spChg chg="add mod">
          <ac:chgData name="Stikker, Peter" userId="0eb723deb9125e85" providerId="OrgId" clId="{1648E047-0D19-4C1A-A9D9-A193942D9DF2}" dt="2019-07-22T07:22:03.526" v="2243" actId="1076"/>
          <ac:spMkLst>
            <pc:docMk/>
            <pc:sldMk cId="3473155537" sldId="295"/>
            <ac:spMk id="18" creationId="{D33ECB31-C9FF-44AA-A2D9-25D9CCC4CA6F}"/>
          </ac:spMkLst>
        </pc:spChg>
        <pc:picChg chg="del">
          <ac:chgData name="Stikker, Peter" userId="0eb723deb9125e85" providerId="OrgId" clId="{1648E047-0D19-4C1A-A9D9-A193942D9DF2}" dt="2019-07-22T07:20:00.511" v="2208" actId="478"/>
          <ac:picMkLst>
            <pc:docMk/>
            <pc:sldMk cId="3473155537" sldId="295"/>
            <ac:picMk id="4" creationId="{00000000-0000-0000-0000-000000000000}"/>
          </ac:picMkLst>
        </pc:picChg>
        <pc:picChg chg="del">
          <ac:chgData name="Stikker, Peter" userId="0eb723deb9125e85" providerId="OrgId" clId="{1648E047-0D19-4C1A-A9D9-A193942D9DF2}" dt="2019-07-22T07:20:02.864" v="2210" actId="478"/>
          <ac:picMkLst>
            <pc:docMk/>
            <pc:sldMk cId="3473155537" sldId="295"/>
            <ac:picMk id="5" creationId="{00000000-0000-0000-0000-000000000000}"/>
          </ac:picMkLst>
        </pc:picChg>
        <pc:picChg chg="del mod">
          <ac:chgData name="Stikker, Peter" userId="0eb723deb9125e85" providerId="OrgId" clId="{1648E047-0D19-4C1A-A9D9-A193942D9DF2}" dt="2019-07-22T07:19:59.446" v="2207" actId="478"/>
          <ac:picMkLst>
            <pc:docMk/>
            <pc:sldMk cId="3473155537" sldId="295"/>
            <ac:picMk id="6" creationId="{00000000-0000-0000-0000-000000000000}"/>
          </ac:picMkLst>
        </pc:picChg>
        <pc:picChg chg="del">
          <ac:chgData name="Stikker, Peter" userId="0eb723deb9125e85" providerId="OrgId" clId="{1648E047-0D19-4C1A-A9D9-A193942D9DF2}" dt="2019-07-22T07:20:03.814" v="2211" actId="478"/>
          <ac:picMkLst>
            <pc:docMk/>
            <pc:sldMk cId="3473155537" sldId="295"/>
            <ac:picMk id="7" creationId="{00000000-0000-0000-0000-000000000000}"/>
          </ac:picMkLst>
        </pc:picChg>
        <pc:picChg chg="del mod">
          <ac:chgData name="Stikker, Peter" userId="0eb723deb9125e85" providerId="OrgId" clId="{1648E047-0D19-4C1A-A9D9-A193942D9DF2}" dt="2019-07-22T07:19:58.005" v="2206" actId="478"/>
          <ac:picMkLst>
            <pc:docMk/>
            <pc:sldMk cId="3473155537" sldId="295"/>
            <ac:picMk id="8" creationId="{00000000-0000-0000-0000-000000000000}"/>
          </ac:picMkLst>
        </pc:picChg>
        <pc:picChg chg="del">
          <ac:chgData name="Stikker, Peter" userId="0eb723deb9125e85" providerId="OrgId" clId="{1648E047-0D19-4C1A-A9D9-A193942D9DF2}" dt="2019-07-22T07:20:05.499" v="2212" actId="478"/>
          <ac:picMkLst>
            <pc:docMk/>
            <pc:sldMk cId="3473155537" sldId="295"/>
            <ac:picMk id="9" creationId="{00000000-0000-0000-0000-000000000000}"/>
          </ac:picMkLst>
        </pc:picChg>
      </pc:sldChg>
      <pc:sldChg chg="modSp modAnim">
        <pc:chgData name="Stikker, Peter" userId="0eb723deb9125e85" providerId="OrgId" clId="{1648E047-0D19-4C1A-A9D9-A193942D9DF2}" dt="2019-07-25T12:49:22.434" v="2326"/>
        <pc:sldMkLst>
          <pc:docMk/>
          <pc:sldMk cId="3287718179" sldId="331"/>
        </pc:sldMkLst>
        <pc:graphicFrameChg chg="mod">
          <ac:chgData name="Stikker, Peter" userId="0eb723deb9125e85" providerId="OrgId" clId="{1648E047-0D19-4C1A-A9D9-A193942D9DF2}" dt="2019-07-22T07:01:58.019" v="1991" actId="113"/>
          <ac:graphicFrameMkLst>
            <pc:docMk/>
            <pc:sldMk cId="3287718179" sldId="331"/>
            <ac:graphicFrameMk id="44" creationId="{15690DE5-1646-40E5-ACC1-66895C1730FF}"/>
          </ac:graphicFrameMkLst>
        </pc:graphicFrameChg>
      </pc:sldChg>
      <pc:sldChg chg="addSp delSp modSp">
        <pc:chgData name="Stikker, Peter" userId="0eb723deb9125e85" providerId="OrgId" clId="{1648E047-0D19-4C1A-A9D9-A193942D9DF2}" dt="2019-07-21T20:53:23.409" v="768" actId="478"/>
        <pc:sldMkLst>
          <pc:docMk/>
          <pc:sldMk cId="2953226068" sldId="500"/>
        </pc:sldMkLst>
        <pc:spChg chg="add del mod">
          <ac:chgData name="Stikker, Peter" userId="0eb723deb9125e85" providerId="OrgId" clId="{1648E047-0D19-4C1A-A9D9-A193942D9DF2}" dt="2019-07-21T20:53:23.409" v="768" actId="478"/>
          <ac:spMkLst>
            <pc:docMk/>
            <pc:sldMk cId="2953226068" sldId="500"/>
            <ac:spMk id="4" creationId="{D6B5D9F0-CB6B-4EB3-9C14-B9C9678A385E}"/>
          </ac:spMkLst>
        </pc:spChg>
        <pc:spChg chg="mod">
          <ac:chgData name="Stikker, Peter" userId="0eb723deb9125e85" providerId="OrgId" clId="{1648E047-0D19-4C1A-A9D9-A193942D9DF2}" dt="2019-07-21T20:53:16.744" v="766" actId="20577"/>
          <ac:spMkLst>
            <pc:docMk/>
            <pc:sldMk cId="2953226068" sldId="500"/>
            <ac:spMk id="5" creationId="{0F681A06-F5D4-4B92-AFE0-7648D95F3FD0}"/>
          </ac:spMkLst>
        </pc:spChg>
        <pc:spChg chg="del">
          <ac:chgData name="Stikker, Peter" userId="0eb723deb9125e85" providerId="OrgId" clId="{1648E047-0D19-4C1A-A9D9-A193942D9DF2}" dt="2019-07-21T20:53:20.448" v="767" actId="478"/>
          <ac:spMkLst>
            <pc:docMk/>
            <pc:sldMk cId="2953226068" sldId="500"/>
            <ac:spMk id="6" creationId="{5C2E9717-8C97-446F-AA10-E3CFA0D25F4A}"/>
          </ac:spMkLst>
        </pc:spChg>
      </pc:sldChg>
      <pc:sldChg chg="modSp">
        <pc:chgData name="Stikker, Peter" userId="0eb723deb9125e85" providerId="OrgId" clId="{1648E047-0D19-4C1A-A9D9-A193942D9DF2}" dt="2019-07-21T20:52:59.854" v="742"/>
        <pc:sldMkLst>
          <pc:docMk/>
          <pc:sldMk cId="3828111815" sldId="504"/>
        </pc:sldMkLst>
        <pc:spChg chg="mod">
          <ac:chgData name="Stikker, Peter" userId="0eb723deb9125e85" providerId="OrgId" clId="{1648E047-0D19-4C1A-A9D9-A193942D9DF2}" dt="2019-07-21T20:52:59.854" v="742"/>
          <ac:spMkLst>
            <pc:docMk/>
            <pc:sldMk cId="3828111815" sldId="504"/>
            <ac:spMk id="5" creationId="{0F681A06-F5D4-4B92-AFE0-7648D95F3FD0}"/>
          </ac:spMkLst>
        </pc:spChg>
        <pc:spChg chg="mod">
          <ac:chgData name="Stikker, Peter" userId="0eb723deb9125e85" providerId="OrgId" clId="{1648E047-0D19-4C1A-A9D9-A193942D9DF2}" dt="2019-07-21T20:52:53.320" v="739" actId="20577"/>
          <ac:spMkLst>
            <pc:docMk/>
            <pc:sldMk cId="3828111815" sldId="504"/>
            <ac:spMk id="6" creationId="{5C2E9717-8C97-446F-AA10-E3CFA0D25F4A}"/>
          </ac:spMkLst>
        </pc:spChg>
      </pc:sldChg>
      <pc:sldChg chg="modAnim">
        <pc:chgData name="Stikker, Peter" userId="0eb723deb9125e85" providerId="OrgId" clId="{1648E047-0D19-4C1A-A9D9-A193942D9DF2}" dt="2019-07-25T12:49:40.635" v="2327"/>
        <pc:sldMkLst>
          <pc:docMk/>
          <pc:sldMk cId="2070389439" sldId="512"/>
        </pc:sldMkLst>
      </pc:sldChg>
      <pc:sldChg chg="addSp delSp modSp add modAnim">
        <pc:chgData name="Stikker, Peter" userId="0eb723deb9125e85" providerId="OrgId" clId="{1648E047-0D19-4C1A-A9D9-A193942D9DF2}" dt="2019-07-21T20:36:44.143" v="434" actId="1076"/>
        <pc:sldMkLst>
          <pc:docMk/>
          <pc:sldMk cId="2670749760" sldId="514"/>
        </pc:sldMkLst>
        <pc:spChg chg="mod">
          <ac:chgData name="Stikker, Peter" userId="0eb723deb9125e85" providerId="OrgId" clId="{1648E047-0D19-4C1A-A9D9-A193942D9DF2}" dt="2019-07-21T20:35:03.404" v="408" actId="20577"/>
          <ac:spMkLst>
            <pc:docMk/>
            <pc:sldMk cId="2670749760" sldId="514"/>
            <ac:spMk id="3" creationId="{684AF6D1-2B65-470B-828F-95F7FACCDF5B}"/>
          </ac:spMkLst>
        </pc:spChg>
        <pc:spChg chg="del">
          <ac:chgData name="Stikker, Peter" userId="0eb723deb9125e85" providerId="OrgId" clId="{1648E047-0D19-4C1A-A9D9-A193942D9DF2}" dt="2019-07-21T20:20:23.170" v="148" actId="478"/>
          <ac:spMkLst>
            <pc:docMk/>
            <pc:sldMk cId="2670749760" sldId="514"/>
            <ac:spMk id="4" creationId="{A92E82D6-B9BB-4486-90ED-05AB67ACED39}"/>
          </ac:spMkLst>
        </pc:spChg>
        <pc:spChg chg="add mod">
          <ac:chgData name="Stikker, Peter" userId="0eb723deb9125e85" providerId="OrgId" clId="{1648E047-0D19-4C1A-A9D9-A193942D9DF2}" dt="2019-07-21T20:26:00.912" v="263" actId="1076"/>
          <ac:spMkLst>
            <pc:docMk/>
            <pc:sldMk cId="2670749760" sldId="514"/>
            <ac:spMk id="5" creationId="{04E0A49E-1738-495B-9962-5287A8708C51}"/>
          </ac:spMkLst>
        </pc:spChg>
        <pc:spChg chg="add mod">
          <ac:chgData name="Stikker, Peter" userId="0eb723deb9125e85" providerId="OrgId" clId="{1648E047-0D19-4C1A-A9D9-A193942D9DF2}" dt="2019-07-21T20:26:00.912" v="263" actId="1076"/>
          <ac:spMkLst>
            <pc:docMk/>
            <pc:sldMk cId="2670749760" sldId="514"/>
            <ac:spMk id="6" creationId="{DD967F82-FFD4-483D-B0C2-DF6FA0ED1424}"/>
          </ac:spMkLst>
        </pc:spChg>
        <pc:spChg chg="add mod">
          <ac:chgData name="Stikker, Peter" userId="0eb723deb9125e85" providerId="OrgId" clId="{1648E047-0D19-4C1A-A9D9-A193942D9DF2}" dt="2019-07-21T20:26:00.912" v="263" actId="1076"/>
          <ac:spMkLst>
            <pc:docMk/>
            <pc:sldMk cId="2670749760" sldId="514"/>
            <ac:spMk id="7" creationId="{23DC0466-7D9F-4E1A-8EEB-BFE7599E61BE}"/>
          </ac:spMkLst>
        </pc:spChg>
        <pc:spChg chg="add mod">
          <ac:chgData name="Stikker, Peter" userId="0eb723deb9125e85" providerId="OrgId" clId="{1648E047-0D19-4C1A-A9D9-A193942D9DF2}" dt="2019-07-21T20:26:00.912" v="263" actId="1076"/>
          <ac:spMkLst>
            <pc:docMk/>
            <pc:sldMk cId="2670749760" sldId="514"/>
            <ac:spMk id="8" creationId="{1A882B33-941E-4831-9C50-34554607EF39}"/>
          </ac:spMkLst>
        </pc:spChg>
        <pc:spChg chg="add mod">
          <ac:chgData name="Stikker, Peter" userId="0eb723deb9125e85" providerId="OrgId" clId="{1648E047-0D19-4C1A-A9D9-A193942D9DF2}" dt="2019-07-21T20:26:00.912" v="263" actId="1076"/>
          <ac:spMkLst>
            <pc:docMk/>
            <pc:sldMk cId="2670749760" sldId="514"/>
            <ac:spMk id="9" creationId="{F037AC3A-32CB-461F-981A-FBF803740E37}"/>
          </ac:spMkLst>
        </pc:spChg>
        <pc:spChg chg="add mod">
          <ac:chgData name="Stikker, Peter" userId="0eb723deb9125e85" providerId="OrgId" clId="{1648E047-0D19-4C1A-A9D9-A193942D9DF2}" dt="2019-07-21T20:26:00.912" v="263" actId="1076"/>
          <ac:spMkLst>
            <pc:docMk/>
            <pc:sldMk cId="2670749760" sldId="514"/>
            <ac:spMk id="10" creationId="{537528D4-581A-4BAC-B6E9-043C765B5938}"/>
          </ac:spMkLst>
        </pc:spChg>
        <pc:spChg chg="add mod">
          <ac:chgData name="Stikker, Peter" userId="0eb723deb9125e85" providerId="OrgId" clId="{1648E047-0D19-4C1A-A9D9-A193942D9DF2}" dt="2019-07-21T20:26:00.912" v="263" actId="1076"/>
          <ac:spMkLst>
            <pc:docMk/>
            <pc:sldMk cId="2670749760" sldId="514"/>
            <ac:spMk id="11" creationId="{AB989865-C47E-42D4-9D6A-68A6C7409878}"/>
          </ac:spMkLst>
        </pc:spChg>
        <pc:spChg chg="add del mod">
          <ac:chgData name="Stikker, Peter" userId="0eb723deb9125e85" providerId="OrgId" clId="{1648E047-0D19-4C1A-A9D9-A193942D9DF2}" dt="2019-07-21T20:23:17.363" v="209"/>
          <ac:spMkLst>
            <pc:docMk/>
            <pc:sldMk cId="2670749760" sldId="514"/>
            <ac:spMk id="12" creationId="{BC308DD9-45D4-41ED-910C-F960C811076F}"/>
          </ac:spMkLst>
        </pc:spChg>
        <pc:spChg chg="add mod">
          <ac:chgData name="Stikker, Peter" userId="0eb723deb9125e85" providerId="OrgId" clId="{1648E047-0D19-4C1A-A9D9-A193942D9DF2}" dt="2019-07-21T20:36:44.143" v="434" actId="1076"/>
          <ac:spMkLst>
            <pc:docMk/>
            <pc:sldMk cId="2670749760" sldId="514"/>
            <ac:spMk id="13" creationId="{131DD6B2-C7D4-4E28-8936-AD49653FE130}"/>
          </ac:spMkLst>
        </pc:spChg>
        <pc:spChg chg="add mod">
          <ac:chgData name="Stikker, Peter" userId="0eb723deb9125e85" providerId="OrgId" clId="{1648E047-0D19-4C1A-A9D9-A193942D9DF2}" dt="2019-07-21T20:36:44.143" v="434" actId="1076"/>
          <ac:spMkLst>
            <pc:docMk/>
            <pc:sldMk cId="2670749760" sldId="514"/>
            <ac:spMk id="14" creationId="{7879525D-817B-48E6-88DF-EB49667DE31D}"/>
          </ac:spMkLst>
        </pc:spChg>
        <pc:spChg chg="add mod">
          <ac:chgData name="Stikker, Peter" userId="0eb723deb9125e85" providerId="OrgId" clId="{1648E047-0D19-4C1A-A9D9-A193942D9DF2}" dt="2019-07-21T20:36:44.143" v="434" actId="1076"/>
          <ac:spMkLst>
            <pc:docMk/>
            <pc:sldMk cId="2670749760" sldId="514"/>
            <ac:spMk id="15" creationId="{7E05CB77-3549-46C5-AA61-5E09C79ABB9A}"/>
          </ac:spMkLst>
        </pc:spChg>
        <pc:spChg chg="add mod">
          <ac:chgData name="Stikker, Peter" userId="0eb723deb9125e85" providerId="OrgId" clId="{1648E047-0D19-4C1A-A9D9-A193942D9DF2}" dt="2019-07-21T20:36:44.143" v="434" actId="1076"/>
          <ac:spMkLst>
            <pc:docMk/>
            <pc:sldMk cId="2670749760" sldId="514"/>
            <ac:spMk id="16" creationId="{94099AF2-CFB9-49A3-B11C-F450D97A6459}"/>
          </ac:spMkLst>
        </pc:spChg>
        <pc:spChg chg="add mod">
          <ac:chgData name="Stikker, Peter" userId="0eb723deb9125e85" providerId="OrgId" clId="{1648E047-0D19-4C1A-A9D9-A193942D9DF2}" dt="2019-07-21T20:36:44.143" v="434" actId="1076"/>
          <ac:spMkLst>
            <pc:docMk/>
            <pc:sldMk cId="2670749760" sldId="514"/>
            <ac:spMk id="17" creationId="{4A2E1788-5571-42DF-83FC-69A3762E8B59}"/>
          </ac:spMkLst>
        </pc:spChg>
        <pc:spChg chg="add mod">
          <ac:chgData name="Stikker, Peter" userId="0eb723deb9125e85" providerId="OrgId" clId="{1648E047-0D19-4C1A-A9D9-A193942D9DF2}" dt="2019-07-21T20:36:44.143" v="434" actId="1076"/>
          <ac:spMkLst>
            <pc:docMk/>
            <pc:sldMk cId="2670749760" sldId="514"/>
            <ac:spMk id="18" creationId="{674A2A1E-B558-447B-BEBD-3B666281C9C3}"/>
          </ac:spMkLst>
        </pc:spChg>
        <pc:spChg chg="add mod">
          <ac:chgData name="Stikker, Peter" userId="0eb723deb9125e85" providerId="OrgId" clId="{1648E047-0D19-4C1A-A9D9-A193942D9DF2}" dt="2019-07-21T20:36:44.143" v="434" actId="1076"/>
          <ac:spMkLst>
            <pc:docMk/>
            <pc:sldMk cId="2670749760" sldId="514"/>
            <ac:spMk id="19" creationId="{3863AF40-B2F6-4A3C-9F10-C46C0A97ACED}"/>
          </ac:spMkLst>
        </pc:spChg>
        <pc:spChg chg="add mod">
          <ac:chgData name="Stikker, Peter" userId="0eb723deb9125e85" providerId="OrgId" clId="{1648E047-0D19-4C1A-A9D9-A193942D9DF2}" dt="2019-07-21T20:26:27.736" v="266" actId="1076"/>
          <ac:spMkLst>
            <pc:docMk/>
            <pc:sldMk cId="2670749760" sldId="514"/>
            <ac:spMk id="20" creationId="{A742A2BF-C6F4-458B-9734-13FAA43B14E0}"/>
          </ac:spMkLst>
        </pc:spChg>
        <pc:spChg chg="add mod">
          <ac:chgData name="Stikker, Peter" userId="0eb723deb9125e85" providerId="OrgId" clId="{1648E047-0D19-4C1A-A9D9-A193942D9DF2}" dt="2019-07-21T20:26:37.794" v="269" actId="20577"/>
          <ac:spMkLst>
            <pc:docMk/>
            <pc:sldMk cId="2670749760" sldId="514"/>
            <ac:spMk id="21" creationId="{7EBA6805-376A-4CA0-ACFA-15925C434083}"/>
          </ac:spMkLst>
        </pc:spChg>
        <pc:spChg chg="add mod">
          <ac:chgData name="Stikker, Peter" userId="0eb723deb9125e85" providerId="OrgId" clId="{1648E047-0D19-4C1A-A9D9-A193942D9DF2}" dt="2019-07-21T20:27:01.350" v="273" actId="14100"/>
          <ac:spMkLst>
            <pc:docMk/>
            <pc:sldMk cId="2670749760" sldId="514"/>
            <ac:spMk id="22" creationId="{87C526FA-C978-4DC1-ABD5-3F2169C68653}"/>
          </ac:spMkLst>
        </pc:spChg>
        <pc:spChg chg="add mod">
          <ac:chgData name="Stikker, Peter" userId="0eb723deb9125e85" providerId="OrgId" clId="{1648E047-0D19-4C1A-A9D9-A193942D9DF2}" dt="2019-07-21T20:28:39.605" v="305" actId="1076"/>
          <ac:spMkLst>
            <pc:docMk/>
            <pc:sldMk cId="2670749760" sldId="514"/>
            <ac:spMk id="23" creationId="{FFB9ED27-DFDC-45B1-8BC1-0ADB51CF4C61}"/>
          </ac:spMkLst>
        </pc:spChg>
        <pc:spChg chg="add mod">
          <ac:chgData name="Stikker, Peter" userId="0eb723deb9125e85" providerId="OrgId" clId="{1648E047-0D19-4C1A-A9D9-A193942D9DF2}" dt="2019-07-21T20:27:19.567" v="284" actId="14100"/>
          <ac:spMkLst>
            <pc:docMk/>
            <pc:sldMk cId="2670749760" sldId="514"/>
            <ac:spMk id="24" creationId="{4FA42F03-6241-42EB-AF0F-262E79EAF172}"/>
          </ac:spMkLst>
        </pc:spChg>
        <pc:spChg chg="add mod">
          <ac:chgData name="Stikker, Peter" userId="0eb723deb9125e85" providerId="OrgId" clId="{1648E047-0D19-4C1A-A9D9-A193942D9DF2}" dt="2019-07-21T20:27:36.315" v="289" actId="6549"/>
          <ac:spMkLst>
            <pc:docMk/>
            <pc:sldMk cId="2670749760" sldId="514"/>
            <ac:spMk id="25" creationId="{6FDB6B00-654A-4751-9CF8-839F4B8743BC}"/>
          </ac:spMkLst>
        </pc:spChg>
        <pc:spChg chg="add mod">
          <ac:chgData name="Stikker, Peter" userId="0eb723deb9125e85" providerId="OrgId" clId="{1648E047-0D19-4C1A-A9D9-A193942D9DF2}" dt="2019-07-21T20:27:47.416" v="291" actId="1076"/>
          <ac:spMkLst>
            <pc:docMk/>
            <pc:sldMk cId="2670749760" sldId="514"/>
            <ac:spMk id="26" creationId="{D7EE918C-AB3A-491D-87F5-FBC22A47CA92}"/>
          </ac:spMkLst>
        </pc:spChg>
        <pc:spChg chg="add mod">
          <ac:chgData name="Stikker, Peter" userId="0eb723deb9125e85" providerId="OrgId" clId="{1648E047-0D19-4C1A-A9D9-A193942D9DF2}" dt="2019-07-21T20:27:50.884" v="292" actId="1076"/>
          <ac:spMkLst>
            <pc:docMk/>
            <pc:sldMk cId="2670749760" sldId="514"/>
            <ac:spMk id="27" creationId="{7C9E66F1-1243-418C-92CA-4510368DCCC8}"/>
          </ac:spMkLst>
        </pc:spChg>
        <pc:spChg chg="add mod">
          <ac:chgData name="Stikker, Peter" userId="0eb723deb9125e85" providerId="OrgId" clId="{1648E047-0D19-4C1A-A9D9-A193942D9DF2}" dt="2019-07-21T20:28:00.086" v="294" actId="1076"/>
          <ac:spMkLst>
            <pc:docMk/>
            <pc:sldMk cId="2670749760" sldId="514"/>
            <ac:spMk id="28" creationId="{197BC610-6A65-44FE-B823-AC0FE85D915F}"/>
          </ac:spMkLst>
        </pc:spChg>
        <pc:spChg chg="add mod">
          <ac:chgData name="Stikker, Peter" userId="0eb723deb9125e85" providerId="OrgId" clId="{1648E047-0D19-4C1A-A9D9-A193942D9DF2}" dt="2019-07-21T20:28:11.514" v="299" actId="1076"/>
          <ac:spMkLst>
            <pc:docMk/>
            <pc:sldMk cId="2670749760" sldId="514"/>
            <ac:spMk id="29" creationId="{CA45540B-28B3-45DF-8DA6-92F51A6335AF}"/>
          </ac:spMkLst>
        </pc:spChg>
        <pc:spChg chg="add mod">
          <ac:chgData name="Stikker, Peter" userId="0eb723deb9125e85" providerId="OrgId" clId="{1648E047-0D19-4C1A-A9D9-A193942D9DF2}" dt="2019-07-21T20:28:22.804" v="303" actId="14100"/>
          <ac:spMkLst>
            <pc:docMk/>
            <pc:sldMk cId="2670749760" sldId="514"/>
            <ac:spMk id="30" creationId="{B25BCFE9-3FDC-4EAF-ACC7-C9F034836E7F}"/>
          </ac:spMkLst>
        </pc:spChg>
        <pc:spChg chg="add mod">
          <ac:chgData name="Stikker, Peter" userId="0eb723deb9125e85" providerId="OrgId" clId="{1648E047-0D19-4C1A-A9D9-A193942D9DF2}" dt="2019-07-21T20:28:19.655" v="301" actId="1076"/>
          <ac:spMkLst>
            <pc:docMk/>
            <pc:sldMk cId="2670749760" sldId="514"/>
            <ac:spMk id="31" creationId="{B9A5B686-58B1-4AD7-A515-49C0DADCA363}"/>
          </ac:spMkLst>
        </pc:spChg>
        <pc:spChg chg="add mod">
          <ac:chgData name="Stikker, Peter" userId="0eb723deb9125e85" providerId="OrgId" clId="{1648E047-0D19-4C1A-A9D9-A193942D9DF2}" dt="2019-07-21T20:36:44.143" v="434" actId="1076"/>
          <ac:spMkLst>
            <pc:docMk/>
            <pc:sldMk cId="2670749760" sldId="514"/>
            <ac:spMk id="32" creationId="{8E03FC5C-A743-40C9-B2E5-198C88BDA584}"/>
          </ac:spMkLst>
        </pc:spChg>
        <pc:spChg chg="add mod">
          <ac:chgData name="Stikker, Peter" userId="0eb723deb9125e85" providerId="OrgId" clId="{1648E047-0D19-4C1A-A9D9-A193942D9DF2}" dt="2019-07-21T20:36:44.143" v="434" actId="1076"/>
          <ac:spMkLst>
            <pc:docMk/>
            <pc:sldMk cId="2670749760" sldId="514"/>
            <ac:spMk id="33" creationId="{963392BA-A52A-4870-95BD-D7DE59184CFA}"/>
          </ac:spMkLst>
        </pc:spChg>
        <pc:spChg chg="add mod">
          <ac:chgData name="Stikker, Peter" userId="0eb723deb9125e85" providerId="OrgId" clId="{1648E047-0D19-4C1A-A9D9-A193942D9DF2}" dt="2019-07-21T20:36:44.143" v="434" actId="1076"/>
          <ac:spMkLst>
            <pc:docMk/>
            <pc:sldMk cId="2670749760" sldId="514"/>
            <ac:spMk id="34" creationId="{BB7B89F7-5FCD-4C4D-9B89-B1BCB501512F}"/>
          </ac:spMkLst>
        </pc:spChg>
        <pc:spChg chg="add mod">
          <ac:chgData name="Stikker, Peter" userId="0eb723deb9125e85" providerId="OrgId" clId="{1648E047-0D19-4C1A-A9D9-A193942D9DF2}" dt="2019-07-21T20:36:44.143" v="434" actId="1076"/>
          <ac:spMkLst>
            <pc:docMk/>
            <pc:sldMk cId="2670749760" sldId="514"/>
            <ac:spMk id="35" creationId="{3F79C31C-090E-4EDB-8357-D214334C3C84}"/>
          </ac:spMkLst>
        </pc:spChg>
        <pc:spChg chg="add mod">
          <ac:chgData name="Stikker, Peter" userId="0eb723deb9125e85" providerId="OrgId" clId="{1648E047-0D19-4C1A-A9D9-A193942D9DF2}" dt="2019-07-21T20:36:44.143" v="434" actId="1076"/>
          <ac:spMkLst>
            <pc:docMk/>
            <pc:sldMk cId="2670749760" sldId="514"/>
            <ac:spMk id="36" creationId="{E586E3DE-8C20-47BC-AED9-B5D3B3418CCA}"/>
          </ac:spMkLst>
        </pc:spChg>
        <pc:spChg chg="add mod">
          <ac:chgData name="Stikker, Peter" userId="0eb723deb9125e85" providerId="OrgId" clId="{1648E047-0D19-4C1A-A9D9-A193942D9DF2}" dt="2019-07-21T20:36:44.143" v="434" actId="1076"/>
          <ac:spMkLst>
            <pc:docMk/>
            <pc:sldMk cId="2670749760" sldId="514"/>
            <ac:spMk id="37" creationId="{BA876F25-7750-4FEB-9977-89E680FF7F7B}"/>
          </ac:spMkLst>
        </pc:spChg>
        <pc:spChg chg="add mod">
          <ac:chgData name="Stikker, Peter" userId="0eb723deb9125e85" providerId="OrgId" clId="{1648E047-0D19-4C1A-A9D9-A193942D9DF2}" dt="2019-07-21T20:36:44.143" v="434" actId="1076"/>
          <ac:spMkLst>
            <pc:docMk/>
            <pc:sldMk cId="2670749760" sldId="514"/>
            <ac:spMk id="38" creationId="{38C2F700-75A3-4965-94BE-8404F7D8298C}"/>
          </ac:spMkLst>
        </pc:spChg>
        <pc:spChg chg="add mod">
          <ac:chgData name="Stikker, Peter" userId="0eb723deb9125e85" providerId="OrgId" clId="{1648E047-0D19-4C1A-A9D9-A193942D9DF2}" dt="2019-07-21T20:36:44.143" v="434" actId="1076"/>
          <ac:spMkLst>
            <pc:docMk/>
            <pc:sldMk cId="2670749760" sldId="514"/>
            <ac:spMk id="39" creationId="{CE46B98C-2873-4EDD-93F8-51F38E2EFAF9}"/>
          </ac:spMkLst>
        </pc:spChg>
        <pc:spChg chg="add mod">
          <ac:chgData name="Stikker, Peter" userId="0eb723deb9125e85" providerId="OrgId" clId="{1648E047-0D19-4C1A-A9D9-A193942D9DF2}" dt="2019-07-21T20:36:44.143" v="434" actId="1076"/>
          <ac:spMkLst>
            <pc:docMk/>
            <pc:sldMk cId="2670749760" sldId="514"/>
            <ac:spMk id="40" creationId="{F3340DEF-7C8E-4345-9238-A7984A5BF151}"/>
          </ac:spMkLst>
        </pc:spChg>
        <pc:spChg chg="add mod">
          <ac:chgData name="Stikker, Peter" userId="0eb723deb9125e85" providerId="OrgId" clId="{1648E047-0D19-4C1A-A9D9-A193942D9DF2}" dt="2019-07-21T20:36:44.143" v="434" actId="1076"/>
          <ac:spMkLst>
            <pc:docMk/>
            <pc:sldMk cId="2670749760" sldId="514"/>
            <ac:spMk id="41" creationId="{22C4D26E-6EF6-4A61-81F1-5ED69F634B88}"/>
          </ac:spMkLst>
        </pc:spChg>
        <pc:spChg chg="add mod">
          <ac:chgData name="Stikker, Peter" userId="0eb723deb9125e85" providerId="OrgId" clId="{1648E047-0D19-4C1A-A9D9-A193942D9DF2}" dt="2019-07-21T20:36:44.143" v="434" actId="1076"/>
          <ac:spMkLst>
            <pc:docMk/>
            <pc:sldMk cId="2670749760" sldId="514"/>
            <ac:spMk id="42" creationId="{7A52B1BD-8106-432E-930B-44E5C3A46783}"/>
          </ac:spMkLst>
        </pc:spChg>
        <pc:spChg chg="add mod">
          <ac:chgData name="Stikker, Peter" userId="0eb723deb9125e85" providerId="OrgId" clId="{1648E047-0D19-4C1A-A9D9-A193942D9DF2}" dt="2019-07-21T20:36:44.143" v="434" actId="1076"/>
          <ac:spMkLst>
            <pc:docMk/>
            <pc:sldMk cId="2670749760" sldId="514"/>
            <ac:spMk id="43" creationId="{4F37985E-990F-4A6D-AFD2-3FB75858D420}"/>
          </ac:spMkLst>
        </pc:spChg>
        <pc:spChg chg="add mod">
          <ac:chgData name="Stikker, Peter" userId="0eb723deb9125e85" providerId="OrgId" clId="{1648E047-0D19-4C1A-A9D9-A193942D9DF2}" dt="2019-07-21T20:36:27.512" v="431" actId="1076"/>
          <ac:spMkLst>
            <pc:docMk/>
            <pc:sldMk cId="2670749760" sldId="514"/>
            <ac:spMk id="44" creationId="{E174AB0F-0B72-48C5-9467-0072721180AE}"/>
          </ac:spMkLst>
        </pc:spChg>
        <pc:spChg chg="add mod">
          <ac:chgData name="Stikker, Peter" userId="0eb723deb9125e85" providerId="OrgId" clId="{1648E047-0D19-4C1A-A9D9-A193942D9DF2}" dt="2019-07-21T20:36:27.512" v="431" actId="1076"/>
          <ac:spMkLst>
            <pc:docMk/>
            <pc:sldMk cId="2670749760" sldId="514"/>
            <ac:spMk id="45" creationId="{64FDE93A-8390-47C2-8106-21DAA86E55B4}"/>
          </ac:spMkLst>
        </pc:spChg>
        <pc:spChg chg="add mod">
          <ac:chgData name="Stikker, Peter" userId="0eb723deb9125e85" providerId="OrgId" clId="{1648E047-0D19-4C1A-A9D9-A193942D9DF2}" dt="2019-07-21T20:36:27.512" v="431" actId="1076"/>
          <ac:spMkLst>
            <pc:docMk/>
            <pc:sldMk cId="2670749760" sldId="514"/>
            <ac:spMk id="46" creationId="{E3199D51-DFC3-4D80-AE4A-F797565CE966}"/>
          </ac:spMkLst>
        </pc:spChg>
        <pc:spChg chg="add mod">
          <ac:chgData name="Stikker, Peter" userId="0eb723deb9125e85" providerId="OrgId" clId="{1648E047-0D19-4C1A-A9D9-A193942D9DF2}" dt="2019-07-21T20:36:27.512" v="431" actId="1076"/>
          <ac:spMkLst>
            <pc:docMk/>
            <pc:sldMk cId="2670749760" sldId="514"/>
            <ac:spMk id="47" creationId="{D9633B0A-B897-4499-B52F-D3E0C9FD78DA}"/>
          </ac:spMkLst>
        </pc:spChg>
        <pc:spChg chg="add mod">
          <ac:chgData name="Stikker, Peter" userId="0eb723deb9125e85" providerId="OrgId" clId="{1648E047-0D19-4C1A-A9D9-A193942D9DF2}" dt="2019-07-21T20:36:27.512" v="431" actId="1076"/>
          <ac:spMkLst>
            <pc:docMk/>
            <pc:sldMk cId="2670749760" sldId="514"/>
            <ac:spMk id="48" creationId="{DB17CA87-1A4F-43DB-87FE-9041A4A97368}"/>
          </ac:spMkLst>
        </pc:spChg>
        <pc:spChg chg="add mod">
          <ac:chgData name="Stikker, Peter" userId="0eb723deb9125e85" providerId="OrgId" clId="{1648E047-0D19-4C1A-A9D9-A193942D9DF2}" dt="2019-07-21T20:36:27.512" v="431" actId="1076"/>
          <ac:spMkLst>
            <pc:docMk/>
            <pc:sldMk cId="2670749760" sldId="514"/>
            <ac:spMk id="49" creationId="{8499B81E-23E3-4F65-AA71-738E6F699881}"/>
          </ac:spMkLst>
        </pc:spChg>
        <pc:spChg chg="add mod">
          <ac:chgData name="Stikker, Peter" userId="0eb723deb9125e85" providerId="OrgId" clId="{1648E047-0D19-4C1A-A9D9-A193942D9DF2}" dt="2019-07-21T20:36:27.512" v="431" actId="1076"/>
          <ac:spMkLst>
            <pc:docMk/>
            <pc:sldMk cId="2670749760" sldId="514"/>
            <ac:spMk id="50" creationId="{A6F0BBBA-3D69-47EF-8A3A-907CC650E21B}"/>
          </ac:spMkLst>
        </pc:spChg>
        <pc:spChg chg="add mod">
          <ac:chgData name="Stikker, Peter" userId="0eb723deb9125e85" providerId="OrgId" clId="{1648E047-0D19-4C1A-A9D9-A193942D9DF2}" dt="2019-07-21T20:36:27.512" v="431" actId="1076"/>
          <ac:spMkLst>
            <pc:docMk/>
            <pc:sldMk cId="2670749760" sldId="514"/>
            <ac:spMk id="51" creationId="{DFA3FF8F-16B5-4E39-B603-5585709F6128}"/>
          </ac:spMkLst>
        </pc:spChg>
        <pc:spChg chg="add mod">
          <ac:chgData name="Stikker, Peter" userId="0eb723deb9125e85" providerId="OrgId" clId="{1648E047-0D19-4C1A-A9D9-A193942D9DF2}" dt="2019-07-21T20:36:27.512" v="431" actId="1076"/>
          <ac:spMkLst>
            <pc:docMk/>
            <pc:sldMk cId="2670749760" sldId="514"/>
            <ac:spMk id="52" creationId="{A05B0464-7848-4E1A-ABFF-A85497352928}"/>
          </ac:spMkLst>
        </pc:spChg>
        <pc:spChg chg="add mod">
          <ac:chgData name="Stikker, Peter" userId="0eb723deb9125e85" providerId="OrgId" clId="{1648E047-0D19-4C1A-A9D9-A193942D9DF2}" dt="2019-07-21T20:36:27.512" v="431" actId="1076"/>
          <ac:spMkLst>
            <pc:docMk/>
            <pc:sldMk cId="2670749760" sldId="514"/>
            <ac:spMk id="53" creationId="{3B63F15A-AB62-48A7-B7F2-D378DC8BD7C9}"/>
          </ac:spMkLst>
        </pc:spChg>
        <pc:spChg chg="add mod">
          <ac:chgData name="Stikker, Peter" userId="0eb723deb9125e85" providerId="OrgId" clId="{1648E047-0D19-4C1A-A9D9-A193942D9DF2}" dt="2019-07-21T20:36:27.512" v="431" actId="1076"/>
          <ac:spMkLst>
            <pc:docMk/>
            <pc:sldMk cId="2670749760" sldId="514"/>
            <ac:spMk id="54" creationId="{911BBE7A-ACD0-4649-83A9-A5A7AC161136}"/>
          </ac:spMkLst>
        </pc:spChg>
        <pc:spChg chg="add mod">
          <ac:chgData name="Stikker, Peter" userId="0eb723deb9125e85" providerId="OrgId" clId="{1648E047-0D19-4C1A-A9D9-A193942D9DF2}" dt="2019-07-21T20:36:27.512" v="431" actId="1076"/>
          <ac:spMkLst>
            <pc:docMk/>
            <pc:sldMk cId="2670749760" sldId="514"/>
            <ac:spMk id="55" creationId="{3422BBC3-E780-45F9-8B72-D3B7A0F2B910}"/>
          </ac:spMkLst>
        </pc:spChg>
        <pc:spChg chg="add mod">
          <ac:chgData name="Stikker, Peter" userId="0eb723deb9125e85" providerId="OrgId" clId="{1648E047-0D19-4C1A-A9D9-A193942D9DF2}" dt="2019-07-21T20:36:27.512" v="431" actId="1076"/>
          <ac:spMkLst>
            <pc:docMk/>
            <pc:sldMk cId="2670749760" sldId="514"/>
            <ac:spMk id="56" creationId="{B6D849BE-8B71-4622-A75F-8EF9360211B8}"/>
          </ac:spMkLst>
        </pc:spChg>
        <pc:spChg chg="add mod">
          <ac:chgData name="Stikker, Peter" userId="0eb723deb9125e85" providerId="OrgId" clId="{1648E047-0D19-4C1A-A9D9-A193942D9DF2}" dt="2019-07-21T20:36:27.512" v="431" actId="1076"/>
          <ac:spMkLst>
            <pc:docMk/>
            <pc:sldMk cId="2670749760" sldId="514"/>
            <ac:spMk id="57" creationId="{833333C2-A6BF-4D06-8F92-19A6A6B26C8B}"/>
          </ac:spMkLst>
        </pc:spChg>
        <pc:spChg chg="add mod">
          <ac:chgData name="Stikker, Peter" userId="0eb723deb9125e85" providerId="OrgId" clId="{1648E047-0D19-4C1A-A9D9-A193942D9DF2}" dt="2019-07-21T20:36:27.512" v="431" actId="1076"/>
          <ac:spMkLst>
            <pc:docMk/>
            <pc:sldMk cId="2670749760" sldId="514"/>
            <ac:spMk id="58" creationId="{383E8C9B-18BF-4D78-BD3A-726837917150}"/>
          </ac:spMkLst>
        </pc:spChg>
        <pc:spChg chg="add mod">
          <ac:chgData name="Stikker, Peter" userId="0eb723deb9125e85" providerId="OrgId" clId="{1648E047-0D19-4C1A-A9D9-A193942D9DF2}" dt="2019-07-21T20:36:27.512" v="431" actId="1076"/>
          <ac:spMkLst>
            <pc:docMk/>
            <pc:sldMk cId="2670749760" sldId="514"/>
            <ac:spMk id="59" creationId="{785E4979-3D8F-416E-8443-8B6D5D7D6918}"/>
          </ac:spMkLst>
        </pc:spChg>
        <pc:spChg chg="add mod">
          <ac:chgData name="Stikker, Peter" userId="0eb723deb9125e85" providerId="OrgId" clId="{1648E047-0D19-4C1A-A9D9-A193942D9DF2}" dt="2019-07-21T20:36:27.512" v="431" actId="1076"/>
          <ac:spMkLst>
            <pc:docMk/>
            <pc:sldMk cId="2670749760" sldId="514"/>
            <ac:spMk id="60" creationId="{6382ADA6-2728-4489-BC03-38D634273F1A}"/>
          </ac:spMkLst>
        </pc:spChg>
        <pc:spChg chg="add mod">
          <ac:chgData name="Stikker, Peter" userId="0eb723deb9125e85" providerId="OrgId" clId="{1648E047-0D19-4C1A-A9D9-A193942D9DF2}" dt="2019-07-21T20:36:27.512" v="431" actId="1076"/>
          <ac:spMkLst>
            <pc:docMk/>
            <pc:sldMk cId="2670749760" sldId="514"/>
            <ac:spMk id="61" creationId="{51907050-C2B2-4AF6-9ABE-D5C9DE4BAB32}"/>
          </ac:spMkLst>
        </pc:spChg>
        <pc:spChg chg="add mod">
          <ac:chgData name="Stikker, Peter" userId="0eb723deb9125e85" providerId="OrgId" clId="{1648E047-0D19-4C1A-A9D9-A193942D9DF2}" dt="2019-07-21T20:36:27.512" v="431" actId="1076"/>
          <ac:spMkLst>
            <pc:docMk/>
            <pc:sldMk cId="2670749760" sldId="514"/>
            <ac:spMk id="62" creationId="{42367E9C-D42A-4796-8A5D-483A38DA6141}"/>
          </ac:spMkLst>
        </pc:spChg>
        <pc:cxnChg chg="add del mod">
          <ac:chgData name="Stikker, Peter" userId="0eb723deb9125e85" providerId="OrgId" clId="{1648E047-0D19-4C1A-A9D9-A193942D9DF2}" dt="2019-07-21T20:36:32.047" v="432" actId="478"/>
          <ac:cxnSpMkLst>
            <pc:docMk/>
            <pc:sldMk cId="2670749760" sldId="514"/>
            <ac:cxnSpMk id="64" creationId="{F2F1EC39-D290-4AD7-B5F0-1DE2E2475FED}"/>
          </ac:cxnSpMkLst>
        </pc:cxnChg>
        <pc:cxnChg chg="add del mod">
          <ac:chgData name="Stikker, Peter" userId="0eb723deb9125e85" providerId="OrgId" clId="{1648E047-0D19-4C1A-A9D9-A193942D9DF2}" dt="2019-07-21T20:36:32.854" v="433" actId="478"/>
          <ac:cxnSpMkLst>
            <pc:docMk/>
            <pc:sldMk cId="2670749760" sldId="514"/>
            <ac:cxnSpMk id="66" creationId="{A2061B1D-DBD3-46B3-B24E-175D9FBDA23C}"/>
          </ac:cxnSpMkLst>
        </pc:cxnChg>
        <pc:cxnChg chg="add del mod">
          <ac:chgData name="Stikker, Peter" userId="0eb723deb9125e85" providerId="OrgId" clId="{1648E047-0D19-4C1A-A9D9-A193942D9DF2}" dt="2019-07-21T20:36:09.814" v="430" actId="478"/>
          <ac:cxnSpMkLst>
            <pc:docMk/>
            <pc:sldMk cId="2670749760" sldId="514"/>
            <ac:cxnSpMk id="68" creationId="{E451507F-8061-463A-B186-B204A27E6AE4}"/>
          </ac:cxnSpMkLst>
        </pc:cxnChg>
        <pc:cxnChg chg="add del mod">
          <ac:chgData name="Stikker, Peter" userId="0eb723deb9125e85" providerId="OrgId" clId="{1648E047-0D19-4C1A-A9D9-A193942D9DF2}" dt="2019-07-21T20:36:08.439" v="429" actId="478"/>
          <ac:cxnSpMkLst>
            <pc:docMk/>
            <pc:sldMk cId="2670749760" sldId="514"/>
            <ac:cxnSpMk id="70" creationId="{1D63A68C-333B-488E-A0E0-957BC8174AD7}"/>
          </ac:cxnSpMkLst>
        </pc:cxnChg>
      </pc:sldChg>
      <pc:sldChg chg="addSp delSp modSp add">
        <pc:chgData name="Stikker, Peter" userId="0eb723deb9125e85" providerId="OrgId" clId="{1648E047-0D19-4C1A-A9D9-A193942D9DF2}" dt="2019-07-21T20:49:39.782" v="692" actId="1076"/>
        <pc:sldMkLst>
          <pc:docMk/>
          <pc:sldMk cId="522513219" sldId="515"/>
        </pc:sldMkLst>
        <pc:spChg chg="mod">
          <ac:chgData name="Stikker, Peter" userId="0eb723deb9125e85" providerId="OrgId" clId="{1648E047-0D19-4C1A-A9D9-A193942D9DF2}" dt="2019-07-21T20:49:32.373" v="691" actId="20577"/>
          <ac:spMkLst>
            <pc:docMk/>
            <pc:sldMk cId="522513219" sldId="515"/>
            <ac:spMk id="3" creationId="{E3798CB9-F90F-4695-938A-660D746A2D04}"/>
          </ac:spMkLst>
        </pc:spChg>
        <pc:spChg chg="del">
          <ac:chgData name="Stikker, Peter" userId="0eb723deb9125e85" providerId="OrgId" clId="{1648E047-0D19-4C1A-A9D9-A193942D9DF2}" dt="2019-07-21T20:35:12.813" v="410" actId="478"/>
          <ac:spMkLst>
            <pc:docMk/>
            <pc:sldMk cId="522513219" sldId="515"/>
            <ac:spMk id="4" creationId="{68394C79-33EF-4CBA-B9A8-F028F93551F2}"/>
          </ac:spMkLst>
        </pc:spChg>
        <pc:spChg chg="add mod">
          <ac:chgData name="Stikker, Peter" userId="0eb723deb9125e85" providerId="OrgId" clId="{1648E047-0D19-4C1A-A9D9-A193942D9DF2}" dt="2019-07-21T20:36:51.172" v="435" actId="1076"/>
          <ac:spMkLst>
            <pc:docMk/>
            <pc:sldMk cId="522513219" sldId="515"/>
            <ac:spMk id="5" creationId="{A08F85A0-33DA-4A53-A68B-B56A7870BC01}"/>
          </ac:spMkLst>
        </pc:spChg>
        <pc:spChg chg="add mod">
          <ac:chgData name="Stikker, Peter" userId="0eb723deb9125e85" providerId="OrgId" clId="{1648E047-0D19-4C1A-A9D9-A193942D9DF2}" dt="2019-07-21T20:37:58.301" v="467" actId="20577"/>
          <ac:spMkLst>
            <pc:docMk/>
            <pc:sldMk cId="522513219" sldId="515"/>
            <ac:spMk id="6" creationId="{D09668E9-788F-4C1D-81C2-E5E6B6C72156}"/>
          </ac:spMkLst>
        </pc:spChg>
        <pc:spChg chg="add mod">
          <ac:chgData name="Stikker, Peter" userId="0eb723deb9125e85" providerId="OrgId" clId="{1648E047-0D19-4C1A-A9D9-A193942D9DF2}" dt="2019-07-21T20:38:12.518" v="473" actId="1076"/>
          <ac:spMkLst>
            <pc:docMk/>
            <pc:sldMk cId="522513219" sldId="515"/>
            <ac:spMk id="7" creationId="{6DD7580B-6084-49EF-A90B-70388F23CE8F}"/>
          </ac:spMkLst>
        </pc:spChg>
        <pc:spChg chg="add mod">
          <ac:chgData name="Stikker, Peter" userId="0eb723deb9125e85" providerId="OrgId" clId="{1648E047-0D19-4C1A-A9D9-A193942D9DF2}" dt="2019-07-21T20:38:29.509" v="481" actId="1076"/>
          <ac:spMkLst>
            <pc:docMk/>
            <pc:sldMk cId="522513219" sldId="515"/>
            <ac:spMk id="8" creationId="{FE273BAA-A1AA-4D10-A7CA-02B4BA60E1D1}"/>
          </ac:spMkLst>
        </pc:spChg>
        <pc:spChg chg="add mod">
          <ac:chgData name="Stikker, Peter" userId="0eb723deb9125e85" providerId="OrgId" clId="{1648E047-0D19-4C1A-A9D9-A193942D9DF2}" dt="2019-07-21T20:38:48.784" v="488" actId="1076"/>
          <ac:spMkLst>
            <pc:docMk/>
            <pc:sldMk cId="522513219" sldId="515"/>
            <ac:spMk id="9" creationId="{E333AE6C-BDB1-4EA9-BE5B-D0E16C035154}"/>
          </ac:spMkLst>
        </pc:spChg>
        <pc:spChg chg="add mod">
          <ac:chgData name="Stikker, Peter" userId="0eb723deb9125e85" providerId="OrgId" clId="{1648E047-0D19-4C1A-A9D9-A193942D9DF2}" dt="2019-07-21T20:39:05.004" v="496" actId="1076"/>
          <ac:spMkLst>
            <pc:docMk/>
            <pc:sldMk cId="522513219" sldId="515"/>
            <ac:spMk id="10" creationId="{2362AB7C-E7A0-4AE1-AC46-596D15570137}"/>
          </ac:spMkLst>
        </pc:spChg>
        <pc:spChg chg="add mod">
          <ac:chgData name="Stikker, Peter" userId="0eb723deb9125e85" providerId="OrgId" clId="{1648E047-0D19-4C1A-A9D9-A193942D9DF2}" dt="2019-07-21T20:39:24.779" v="503" actId="1076"/>
          <ac:spMkLst>
            <pc:docMk/>
            <pc:sldMk cId="522513219" sldId="515"/>
            <ac:spMk id="11" creationId="{5649E008-8638-42C2-BC54-F71B9467389C}"/>
          </ac:spMkLst>
        </pc:spChg>
        <pc:spChg chg="add mod">
          <ac:chgData name="Stikker, Peter" userId="0eb723deb9125e85" providerId="OrgId" clId="{1648E047-0D19-4C1A-A9D9-A193942D9DF2}" dt="2019-07-21T20:39:44.168" v="511" actId="20577"/>
          <ac:spMkLst>
            <pc:docMk/>
            <pc:sldMk cId="522513219" sldId="515"/>
            <ac:spMk id="12" creationId="{91A03ADA-2EAF-4796-BB61-7FEE895D8C0C}"/>
          </ac:spMkLst>
        </pc:spChg>
        <pc:spChg chg="add mod">
          <ac:chgData name="Stikker, Peter" userId="0eb723deb9125e85" providerId="OrgId" clId="{1648E047-0D19-4C1A-A9D9-A193942D9DF2}" dt="2019-07-21T20:40:00.622" v="518" actId="1076"/>
          <ac:spMkLst>
            <pc:docMk/>
            <pc:sldMk cId="522513219" sldId="515"/>
            <ac:spMk id="13" creationId="{9D9B51C1-6DDD-45B9-A672-72DF205CA236}"/>
          </ac:spMkLst>
        </pc:spChg>
        <pc:spChg chg="add mod">
          <ac:chgData name="Stikker, Peter" userId="0eb723deb9125e85" providerId="OrgId" clId="{1648E047-0D19-4C1A-A9D9-A193942D9DF2}" dt="2019-07-21T20:49:39.782" v="692" actId="1076"/>
          <ac:spMkLst>
            <pc:docMk/>
            <pc:sldMk cId="522513219" sldId="515"/>
            <ac:spMk id="14" creationId="{DF6F86D9-D2D5-42D3-AD0B-7B3604A1F900}"/>
          </ac:spMkLst>
        </pc:spChg>
        <pc:spChg chg="add mod">
          <ac:chgData name="Stikker, Peter" userId="0eb723deb9125e85" providerId="OrgId" clId="{1648E047-0D19-4C1A-A9D9-A193942D9DF2}" dt="2019-07-21T20:43:48.984" v="583" actId="1076"/>
          <ac:spMkLst>
            <pc:docMk/>
            <pc:sldMk cId="522513219" sldId="515"/>
            <ac:spMk id="15" creationId="{0F258211-AAC8-4659-AD8D-1AEDFE3796B4}"/>
          </ac:spMkLst>
        </pc:spChg>
        <pc:spChg chg="add mod">
          <ac:chgData name="Stikker, Peter" userId="0eb723deb9125e85" providerId="OrgId" clId="{1648E047-0D19-4C1A-A9D9-A193942D9DF2}" dt="2019-07-21T20:43:48.984" v="583" actId="1076"/>
          <ac:spMkLst>
            <pc:docMk/>
            <pc:sldMk cId="522513219" sldId="515"/>
            <ac:spMk id="16" creationId="{EE119788-1070-4858-BB56-06466BF38A24}"/>
          </ac:spMkLst>
        </pc:spChg>
        <pc:spChg chg="add mod">
          <ac:chgData name="Stikker, Peter" userId="0eb723deb9125e85" providerId="OrgId" clId="{1648E047-0D19-4C1A-A9D9-A193942D9DF2}" dt="2019-07-21T20:43:48.984" v="583" actId="1076"/>
          <ac:spMkLst>
            <pc:docMk/>
            <pc:sldMk cId="522513219" sldId="515"/>
            <ac:spMk id="17" creationId="{581D4721-60BC-4780-9E13-63F325C818B3}"/>
          </ac:spMkLst>
        </pc:spChg>
        <pc:spChg chg="add mod">
          <ac:chgData name="Stikker, Peter" userId="0eb723deb9125e85" providerId="OrgId" clId="{1648E047-0D19-4C1A-A9D9-A193942D9DF2}" dt="2019-07-21T20:43:48.984" v="583" actId="1076"/>
          <ac:spMkLst>
            <pc:docMk/>
            <pc:sldMk cId="522513219" sldId="515"/>
            <ac:spMk id="18" creationId="{4BE31E73-8C34-41E5-9CA1-951057653580}"/>
          </ac:spMkLst>
        </pc:spChg>
        <pc:spChg chg="add mod">
          <ac:chgData name="Stikker, Peter" userId="0eb723deb9125e85" providerId="OrgId" clId="{1648E047-0D19-4C1A-A9D9-A193942D9DF2}" dt="2019-07-21T20:43:48.984" v="583" actId="1076"/>
          <ac:spMkLst>
            <pc:docMk/>
            <pc:sldMk cId="522513219" sldId="515"/>
            <ac:spMk id="19" creationId="{6A4353DE-32DF-45F9-8DD8-403EEDD3613C}"/>
          </ac:spMkLst>
        </pc:spChg>
        <pc:spChg chg="add mod">
          <ac:chgData name="Stikker, Peter" userId="0eb723deb9125e85" providerId="OrgId" clId="{1648E047-0D19-4C1A-A9D9-A193942D9DF2}" dt="2019-07-21T20:43:48.984" v="583" actId="1076"/>
          <ac:spMkLst>
            <pc:docMk/>
            <pc:sldMk cId="522513219" sldId="515"/>
            <ac:spMk id="20" creationId="{185D18E8-99A2-4E24-B34D-B9FB2EBEEBA5}"/>
          </ac:spMkLst>
        </pc:spChg>
        <pc:spChg chg="add mod">
          <ac:chgData name="Stikker, Peter" userId="0eb723deb9125e85" providerId="OrgId" clId="{1648E047-0D19-4C1A-A9D9-A193942D9DF2}" dt="2019-07-21T20:44:31.835" v="596" actId="1076"/>
          <ac:spMkLst>
            <pc:docMk/>
            <pc:sldMk cId="522513219" sldId="515"/>
            <ac:spMk id="21" creationId="{83B1C73A-06C8-4D8B-BBEB-8EB59B12CC5E}"/>
          </ac:spMkLst>
        </pc:spChg>
        <pc:spChg chg="add mod">
          <ac:chgData name="Stikker, Peter" userId="0eb723deb9125e85" providerId="OrgId" clId="{1648E047-0D19-4C1A-A9D9-A193942D9DF2}" dt="2019-07-21T20:44:59.811" v="604" actId="1076"/>
          <ac:spMkLst>
            <pc:docMk/>
            <pc:sldMk cId="522513219" sldId="515"/>
            <ac:spMk id="22" creationId="{4B6479D2-820B-49FA-A063-CD7AF8A470AC}"/>
          </ac:spMkLst>
        </pc:spChg>
        <pc:spChg chg="add mod">
          <ac:chgData name="Stikker, Peter" userId="0eb723deb9125e85" providerId="OrgId" clId="{1648E047-0D19-4C1A-A9D9-A193942D9DF2}" dt="2019-07-21T20:45:09.648" v="606" actId="1076"/>
          <ac:spMkLst>
            <pc:docMk/>
            <pc:sldMk cId="522513219" sldId="515"/>
            <ac:spMk id="23" creationId="{3B3E90A2-630D-4FCB-AD36-1A23405501A6}"/>
          </ac:spMkLst>
        </pc:spChg>
        <pc:spChg chg="add mod">
          <ac:chgData name="Stikker, Peter" userId="0eb723deb9125e85" providerId="OrgId" clId="{1648E047-0D19-4C1A-A9D9-A193942D9DF2}" dt="2019-07-21T20:45:46.172" v="618" actId="1076"/>
          <ac:spMkLst>
            <pc:docMk/>
            <pc:sldMk cId="522513219" sldId="515"/>
            <ac:spMk id="24" creationId="{37EADB7E-A2BE-41BB-9CD8-04A708306902}"/>
          </ac:spMkLst>
        </pc:spChg>
        <pc:spChg chg="add mod">
          <ac:chgData name="Stikker, Peter" userId="0eb723deb9125e85" providerId="OrgId" clId="{1648E047-0D19-4C1A-A9D9-A193942D9DF2}" dt="2019-07-21T20:46:15.336" v="628" actId="1076"/>
          <ac:spMkLst>
            <pc:docMk/>
            <pc:sldMk cId="522513219" sldId="515"/>
            <ac:spMk id="25" creationId="{5959628B-B2BB-4560-B564-3C4AED8432DE}"/>
          </ac:spMkLst>
        </pc:spChg>
        <pc:spChg chg="add mod">
          <ac:chgData name="Stikker, Peter" userId="0eb723deb9125e85" providerId="OrgId" clId="{1648E047-0D19-4C1A-A9D9-A193942D9DF2}" dt="2019-07-21T20:46:40.648" v="635" actId="1076"/>
          <ac:spMkLst>
            <pc:docMk/>
            <pc:sldMk cId="522513219" sldId="515"/>
            <ac:spMk id="26" creationId="{FBFD649E-B1F9-40F2-8419-42BB9159F299}"/>
          </ac:spMkLst>
        </pc:spChg>
        <pc:spChg chg="add mod">
          <ac:chgData name="Stikker, Peter" userId="0eb723deb9125e85" providerId="OrgId" clId="{1648E047-0D19-4C1A-A9D9-A193942D9DF2}" dt="2019-07-21T20:48:10.638" v="647" actId="20577"/>
          <ac:spMkLst>
            <pc:docMk/>
            <pc:sldMk cId="522513219" sldId="515"/>
            <ac:spMk id="27" creationId="{DEC66CF1-EB9B-458C-877C-472F54DAA860}"/>
          </ac:spMkLst>
        </pc:spChg>
        <pc:spChg chg="add mod">
          <ac:chgData name="Stikker, Peter" userId="0eb723deb9125e85" providerId="OrgId" clId="{1648E047-0D19-4C1A-A9D9-A193942D9DF2}" dt="2019-07-21T20:48:37.124" v="657" actId="1076"/>
          <ac:spMkLst>
            <pc:docMk/>
            <pc:sldMk cId="522513219" sldId="515"/>
            <ac:spMk id="28" creationId="{A0F36ED2-50DA-4E12-BF24-533856DA46CF}"/>
          </ac:spMkLst>
        </pc:spChg>
        <pc:spChg chg="add mod">
          <ac:chgData name="Stikker, Peter" userId="0eb723deb9125e85" providerId="OrgId" clId="{1648E047-0D19-4C1A-A9D9-A193942D9DF2}" dt="2019-07-21T20:48:50.742" v="666" actId="1076"/>
          <ac:spMkLst>
            <pc:docMk/>
            <pc:sldMk cId="522513219" sldId="515"/>
            <ac:spMk id="29" creationId="{4160744D-0E6F-4489-A69F-254C813C552F}"/>
          </ac:spMkLst>
        </pc:spChg>
        <pc:spChg chg="add mod">
          <ac:chgData name="Stikker, Peter" userId="0eb723deb9125e85" providerId="OrgId" clId="{1648E047-0D19-4C1A-A9D9-A193942D9DF2}" dt="2019-07-21T20:49:20.158" v="675" actId="1076"/>
          <ac:spMkLst>
            <pc:docMk/>
            <pc:sldMk cId="522513219" sldId="515"/>
            <ac:spMk id="30" creationId="{35C9DD04-131A-40A9-8C87-3FD3BD5D4A58}"/>
          </ac:spMkLst>
        </pc:spChg>
        <pc:spChg chg="add mod">
          <ac:chgData name="Stikker, Peter" userId="0eb723deb9125e85" providerId="OrgId" clId="{1648E047-0D19-4C1A-A9D9-A193942D9DF2}" dt="2019-07-21T20:49:17.540" v="674" actId="1076"/>
          <ac:spMkLst>
            <pc:docMk/>
            <pc:sldMk cId="522513219" sldId="515"/>
            <ac:spMk id="31" creationId="{2286814A-FEFF-45BC-B396-069FD2F54CFE}"/>
          </ac:spMkLst>
        </pc:spChg>
      </pc:sldChg>
      <pc:sldChg chg="modSp add">
        <pc:chgData name="Stikker, Peter" userId="0eb723deb9125e85" providerId="OrgId" clId="{1648E047-0D19-4C1A-A9D9-A193942D9DF2}" dt="2019-07-21T21:10:03.130" v="962" actId="20577"/>
        <pc:sldMkLst>
          <pc:docMk/>
          <pc:sldMk cId="1923399443" sldId="516"/>
        </pc:sldMkLst>
        <pc:spChg chg="mod">
          <ac:chgData name="Stikker, Peter" userId="0eb723deb9125e85" providerId="OrgId" clId="{1648E047-0D19-4C1A-A9D9-A193942D9DF2}" dt="2019-07-21T21:10:03.130" v="962" actId="20577"/>
          <ac:spMkLst>
            <pc:docMk/>
            <pc:sldMk cId="1923399443" sldId="516"/>
            <ac:spMk id="3" creationId="{00000000-0000-0000-0000-000000000000}"/>
          </ac:spMkLst>
        </pc:spChg>
      </pc:sldChg>
      <pc:sldChg chg="addSp delSp modSp add">
        <pc:chgData name="Stikker, Peter" userId="0eb723deb9125e85" providerId="OrgId" clId="{1648E047-0D19-4C1A-A9D9-A193942D9DF2}" dt="2019-07-21T21:29:18.748" v="1408" actId="20577"/>
        <pc:sldMkLst>
          <pc:docMk/>
          <pc:sldMk cId="3197699400" sldId="517"/>
        </pc:sldMkLst>
        <pc:spChg chg="mod">
          <ac:chgData name="Stikker, Peter" userId="0eb723deb9125e85" providerId="OrgId" clId="{1648E047-0D19-4C1A-A9D9-A193942D9DF2}" dt="2019-07-21T21:29:18.748" v="1408" actId="20577"/>
          <ac:spMkLst>
            <pc:docMk/>
            <pc:sldMk cId="3197699400" sldId="517"/>
            <ac:spMk id="2" creationId="{51ECD9C7-A6E7-46E3-808E-64049228ED38}"/>
          </ac:spMkLst>
        </pc:spChg>
        <pc:spChg chg="del mod">
          <ac:chgData name="Stikker, Peter" userId="0eb723deb9125e85" providerId="OrgId" clId="{1648E047-0D19-4C1A-A9D9-A193942D9DF2}" dt="2019-07-21T21:19:44.858" v="1199"/>
          <ac:spMkLst>
            <pc:docMk/>
            <pc:sldMk cId="3197699400" sldId="517"/>
            <ac:spMk id="3" creationId="{6BEA840D-7259-4102-B1E6-12681670EA42}"/>
          </ac:spMkLst>
        </pc:spChg>
        <pc:spChg chg="add mod">
          <ac:chgData name="Stikker, Peter" userId="0eb723deb9125e85" providerId="OrgId" clId="{1648E047-0D19-4C1A-A9D9-A193942D9DF2}" dt="2019-07-21T21:20:03.528" v="1204" actId="1076"/>
          <ac:spMkLst>
            <pc:docMk/>
            <pc:sldMk cId="3197699400" sldId="517"/>
            <ac:spMk id="4" creationId="{2E6E9872-E48B-4CB9-8869-DD4074C6A794}"/>
          </ac:spMkLst>
        </pc:spChg>
        <pc:spChg chg="add mod">
          <ac:chgData name="Stikker, Peter" userId="0eb723deb9125e85" providerId="OrgId" clId="{1648E047-0D19-4C1A-A9D9-A193942D9DF2}" dt="2019-07-21T21:20:03.528" v="1204" actId="1076"/>
          <ac:spMkLst>
            <pc:docMk/>
            <pc:sldMk cId="3197699400" sldId="517"/>
            <ac:spMk id="5" creationId="{54E36CF1-1372-4E95-9776-6D1CA86BC7D0}"/>
          </ac:spMkLst>
        </pc:spChg>
        <pc:spChg chg="add mod">
          <ac:chgData name="Stikker, Peter" userId="0eb723deb9125e85" providerId="OrgId" clId="{1648E047-0D19-4C1A-A9D9-A193942D9DF2}" dt="2019-07-21T21:20:03.528" v="1204" actId="1076"/>
          <ac:spMkLst>
            <pc:docMk/>
            <pc:sldMk cId="3197699400" sldId="517"/>
            <ac:spMk id="6" creationId="{CDE8D96E-79C4-40A2-AFF6-4AFEA9A17679}"/>
          </ac:spMkLst>
        </pc:spChg>
        <pc:spChg chg="add mod">
          <ac:chgData name="Stikker, Peter" userId="0eb723deb9125e85" providerId="OrgId" clId="{1648E047-0D19-4C1A-A9D9-A193942D9DF2}" dt="2019-07-21T21:20:11.335" v="1205" actId="1076"/>
          <ac:spMkLst>
            <pc:docMk/>
            <pc:sldMk cId="3197699400" sldId="517"/>
            <ac:spMk id="7" creationId="{DFA0D946-F5BC-4271-8D18-D249E7C150E0}"/>
          </ac:spMkLst>
        </pc:spChg>
        <pc:spChg chg="add mod">
          <ac:chgData name="Stikker, Peter" userId="0eb723deb9125e85" providerId="OrgId" clId="{1648E047-0D19-4C1A-A9D9-A193942D9DF2}" dt="2019-07-21T21:20:11.335" v="1205" actId="1076"/>
          <ac:spMkLst>
            <pc:docMk/>
            <pc:sldMk cId="3197699400" sldId="517"/>
            <ac:spMk id="8" creationId="{407206C0-6A92-403D-9FCE-D4A7F54A0730}"/>
          </ac:spMkLst>
        </pc:spChg>
        <pc:spChg chg="add mod">
          <ac:chgData name="Stikker, Peter" userId="0eb723deb9125e85" providerId="OrgId" clId="{1648E047-0D19-4C1A-A9D9-A193942D9DF2}" dt="2019-07-21T21:20:11.335" v="1205" actId="1076"/>
          <ac:spMkLst>
            <pc:docMk/>
            <pc:sldMk cId="3197699400" sldId="517"/>
            <ac:spMk id="9" creationId="{A59EC35A-1EDD-42EE-B3FF-FCDD1837B49B}"/>
          </ac:spMkLst>
        </pc:spChg>
        <pc:spChg chg="add mod">
          <ac:chgData name="Stikker, Peter" userId="0eb723deb9125e85" providerId="OrgId" clId="{1648E047-0D19-4C1A-A9D9-A193942D9DF2}" dt="2019-07-21T21:20:11.335" v="1205" actId="1076"/>
          <ac:spMkLst>
            <pc:docMk/>
            <pc:sldMk cId="3197699400" sldId="517"/>
            <ac:spMk id="10" creationId="{00276A21-BBE4-4064-B52E-306593A1B3F8}"/>
          </ac:spMkLst>
        </pc:spChg>
        <pc:spChg chg="add mod">
          <ac:chgData name="Stikker, Peter" userId="0eb723deb9125e85" providerId="OrgId" clId="{1648E047-0D19-4C1A-A9D9-A193942D9DF2}" dt="2019-07-21T21:20:11.335" v="1205" actId="1076"/>
          <ac:spMkLst>
            <pc:docMk/>
            <pc:sldMk cId="3197699400" sldId="517"/>
            <ac:spMk id="11" creationId="{D86823A1-2BDC-4C76-8654-7E4B98BFCD03}"/>
          </ac:spMkLst>
        </pc:spChg>
        <pc:spChg chg="add mod">
          <ac:chgData name="Stikker, Peter" userId="0eb723deb9125e85" providerId="OrgId" clId="{1648E047-0D19-4C1A-A9D9-A193942D9DF2}" dt="2019-07-21T21:20:23.218" v="1208" actId="1076"/>
          <ac:spMkLst>
            <pc:docMk/>
            <pc:sldMk cId="3197699400" sldId="517"/>
            <ac:spMk id="12" creationId="{EA3589AC-4D5B-41F9-B4C7-CEC39E82E20B}"/>
          </ac:spMkLst>
        </pc:spChg>
        <pc:spChg chg="add mod">
          <ac:chgData name="Stikker, Peter" userId="0eb723deb9125e85" providerId="OrgId" clId="{1648E047-0D19-4C1A-A9D9-A193942D9DF2}" dt="2019-07-21T21:20:23.218" v="1208" actId="1076"/>
          <ac:spMkLst>
            <pc:docMk/>
            <pc:sldMk cId="3197699400" sldId="517"/>
            <ac:spMk id="13" creationId="{5D88AA37-6422-422E-A666-88EE9A138E8D}"/>
          </ac:spMkLst>
        </pc:spChg>
        <pc:spChg chg="add mod">
          <ac:chgData name="Stikker, Peter" userId="0eb723deb9125e85" providerId="OrgId" clId="{1648E047-0D19-4C1A-A9D9-A193942D9DF2}" dt="2019-07-21T21:20:23.218" v="1208" actId="1076"/>
          <ac:spMkLst>
            <pc:docMk/>
            <pc:sldMk cId="3197699400" sldId="517"/>
            <ac:spMk id="14" creationId="{5D5D4EAD-6D13-47D6-9EDF-A6DC38BED702}"/>
          </ac:spMkLst>
        </pc:spChg>
        <pc:spChg chg="add mod">
          <ac:chgData name="Stikker, Peter" userId="0eb723deb9125e85" providerId="OrgId" clId="{1648E047-0D19-4C1A-A9D9-A193942D9DF2}" dt="2019-07-21T21:20:23.218" v="1208" actId="1076"/>
          <ac:spMkLst>
            <pc:docMk/>
            <pc:sldMk cId="3197699400" sldId="517"/>
            <ac:spMk id="15" creationId="{D733E744-6CD6-40D8-B772-E1F7D4256CCC}"/>
          </ac:spMkLst>
        </pc:spChg>
        <pc:spChg chg="add mod">
          <ac:chgData name="Stikker, Peter" userId="0eb723deb9125e85" providerId="OrgId" clId="{1648E047-0D19-4C1A-A9D9-A193942D9DF2}" dt="2019-07-21T21:20:23.218" v="1208" actId="1076"/>
          <ac:spMkLst>
            <pc:docMk/>
            <pc:sldMk cId="3197699400" sldId="517"/>
            <ac:spMk id="16" creationId="{A91FDAA6-0678-46D6-95D7-D7A7E6FECDED}"/>
          </ac:spMkLst>
        </pc:spChg>
        <pc:spChg chg="add mod">
          <ac:chgData name="Stikker, Peter" userId="0eb723deb9125e85" providerId="OrgId" clId="{1648E047-0D19-4C1A-A9D9-A193942D9DF2}" dt="2019-07-21T21:20:23.218" v="1208" actId="1076"/>
          <ac:spMkLst>
            <pc:docMk/>
            <pc:sldMk cId="3197699400" sldId="517"/>
            <ac:spMk id="17" creationId="{B507ED4C-015C-4C3C-A021-250ED75CC2D0}"/>
          </ac:spMkLst>
        </pc:spChg>
        <pc:spChg chg="add del mod">
          <ac:chgData name="Stikker, Peter" userId="0eb723deb9125e85" providerId="OrgId" clId="{1648E047-0D19-4C1A-A9D9-A193942D9DF2}" dt="2019-07-21T21:19:47.492" v="1200" actId="478"/>
          <ac:spMkLst>
            <pc:docMk/>
            <pc:sldMk cId="3197699400" sldId="517"/>
            <ac:spMk id="18" creationId="{31A6635F-F40C-4FD0-81BC-FC6A927F99CF}"/>
          </ac:spMkLst>
        </pc:spChg>
        <pc:spChg chg="add mod">
          <ac:chgData name="Stikker, Peter" userId="0eb723deb9125e85" providerId="OrgId" clId="{1648E047-0D19-4C1A-A9D9-A193942D9DF2}" dt="2019-07-21T21:25:47.928" v="1322" actId="1076"/>
          <ac:spMkLst>
            <pc:docMk/>
            <pc:sldMk cId="3197699400" sldId="517"/>
            <ac:spMk id="19" creationId="{E1FC490F-5D9A-4174-9929-A5DA8410AC8B}"/>
          </ac:spMkLst>
        </pc:spChg>
        <pc:spChg chg="add mod">
          <ac:chgData name="Stikker, Peter" userId="0eb723deb9125e85" providerId="OrgId" clId="{1648E047-0D19-4C1A-A9D9-A193942D9DF2}" dt="2019-07-21T21:27:08.429" v="1349" actId="20577"/>
          <ac:spMkLst>
            <pc:docMk/>
            <pc:sldMk cId="3197699400" sldId="517"/>
            <ac:spMk id="20" creationId="{50412914-B977-481B-82B4-1B6B927D95CB}"/>
          </ac:spMkLst>
        </pc:spChg>
        <pc:spChg chg="add mod">
          <ac:chgData name="Stikker, Peter" userId="0eb723deb9125e85" providerId="OrgId" clId="{1648E047-0D19-4C1A-A9D9-A193942D9DF2}" dt="2019-07-21T21:25:58.733" v="1325" actId="1076"/>
          <ac:spMkLst>
            <pc:docMk/>
            <pc:sldMk cId="3197699400" sldId="517"/>
            <ac:spMk id="21" creationId="{5ACF534C-597B-46A7-8450-A5E347429471}"/>
          </ac:spMkLst>
        </pc:spChg>
        <pc:spChg chg="add mod">
          <ac:chgData name="Stikker, Peter" userId="0eb723deb9125e85" providerId="OrgId" clId="{1648E047-0D19-4C1A-A9D9-A193942D9DF2}" dt="2019-07-21T21:26:50.969" v="1335" actId="20577"/>
          <ac:spMkLst>
            <pc:docMk/>
            <pc:sldMk cId="3197699400" sldId="517"/>
            <ac:spMk id="22" creationId="{273EE2E4-7E45-4206-BFEA-9D73FF3776B4}"/>
          </ac:spMkLst>
        </pc:spChg>
        <pc:spChg chg="add mod">
          <ac:chgData name="Stikker, Peter" userId="0eb723deb9125e85" providerId="OrgId" clId="{1648E047-0D19-4C1A-A9D9-A193942D9DF2}" dt="2019-07-21T21:26:13.684" v="1329" actId="1076"/>
          <ac:spMkLst>
            <pc:docMk/>
            <pc:sldMk cId="3197699400" sldId="517"/>
            <ac:spMk id="23" creationId="{997BA3C0-8AAD-4AF2-9CD1-E212F216BA48}"/>
          </ac:spMkLst>
        </pc:spChg>
        <pc:spChg chg="add mod">
          <ac:chgData name="Stikker, Peter" userId="0eb723deb9125e85" providerId="OrgId" clId="{1648E047-0D19-4C1A-A9D9-A193942D9DF2}" dt="2019-07-21T21:27:13.381" v="1350"/>
          <ac:spMkLst>
            <pc:docMk/>
            <pc:sldMk cId="3197699400" sldId="517"/>
            <ac:spMk id="24" creationId="{C102BB0D-2B54-4D3F-882D-4F8A465644D5}"/>
          </ac:spMkLst>
        </pc:spChg>
        <pc:spChg chg="add mod">
          <ac:chgData name="Stikker, Peter" userId="0eb723deb9125e85" providerId="OrgId" clId="{1648E047-0D19-4C1A-A9D9-A193942D9DF2}" dt="2019-07-21T21:26:25.296" v="1333" actId="1076"/>
          <ac:spMkLst>
            <pc:docMk/>
            <pc:sldMk cId="3197699400" sldId="517"/>
            <ac:spMk id="25" creationId="{6857E9A2-338A-4FAA-999F-F67ACABAC3CB}"/>
          </ac:spMkLst>
        </pc:spChg>
        <pc:spChg chg="add mod">
          <ac:chgData name="Stikker, Peter" userId="0eb723deb9125e85" providerId="OrgId" clId="{1648E047-0D19-4C1A-A9D9-A193942D9DF2}" dt="2019-07-21T21:27:25.969" v="1352"/>
          <ac:spMkLst>
            <pc:docMk/>
            <pc:sldMk cId="3197699400" sldId="517"/>
            <ac:spMk id="26" creationId="{203D76BF-004F-45BA-8B56-52203E453F6A}"/>
          </ac:spMkLst>
        </pc:spChg>
        <pc:spChg chg="add mod">
          <ac:chgData name="Stikker, Peter" userId="0eb723deb9125e85" providerId="OrgId" clId="{1648E047-0D19-4C1A-A9D9-A193942D9DF2}" dt="2019-07-21T21:27:34.853" v="1354" actId="1076"/>
          <ac:spMkLst>
            <pc:docMk/>
            <pc:sldMk cId="3197699400" sldId="517"/>
            <ac:spMk id="27" creationId="{3F0C6F56-C23B-4A7B-A953-CAA11AB2BF7D}"/>
          </ac:spMkLst>
        </pc:spChg>
        <pc:spChg chg="add mod">
          <ac:chgData name="Stikker, Peter" userId="0eb723deb9125e85" providerId="OrgId" clId="{1648E047-0D19-4C1A-A9D9-A193942D9DF2}" dt="2019-07-21T21:27:39.426" v="1358" actId="20577"/>
          <ac:spMkLst>
            <pc:docMk/>
            <pc:sldMk cId="3197699400" sldId="517"/>
            <ac:spMk id="28" creationId="{DBFBC426-08EE-42E1-A9C6-3A55E464307D}"/>
          </ac:spMkLst>
        </pc:spChg>
        <pc:spChg chg="add mod">
          <ac:chgData name="Stikker, Peter" userId="0eb723deb9125e85" providerId="OrgId" clId="{1648E047-0D19-4C1A-A9D9-A193942D9DF2}" dt="2019-07-21T21:28:22.495" v="1371" actId="1076"/>
          <ac:spMkLst>
            <pc:docMk/>
            <pc:sldMk cId="3197699400" sldId="517"/>
            <ac:spMk id="29" creationId="{9C799806-075A-4DB8-9110-EFA4F7CF233C}"/>
          </ac:spMkLst>
        </pc:spChg>
        <pc:spChg chg="add mod">
          <ac:chgData name="Stikker, Peter" userId="0eb723deb9125e85" providerId="OrgId" clId="{1648E047-0D19-4C1A-A9D9-A193942D9DF2}" dt="2019-07-21T21:28:22.495" v="1371" actId="1076"/>
          <ac:spMkLst>
            <pc:docMk/>
            <pc:sldMk cId="3197699400" sldId="517"/>
            <ac:spMk id="30" creationId="{FCFB1695-5884-4B6D-898B-908E99BA063A}"/>
          </ac:spMkLst>
        </pc:spChg>
        <pc:spChg chg="add mod">
          <ac:chgData name="Stikker, Peter" userId="0eb723deb9125e85" providerId="OrgId" clId="{1648E047-0D19-4C1A-A9D9-A193942D9DF2}" dt="2019-07-21T21:28:17.549" v="1370" actId="1076"/>
          <ac:spMkLst>
            <pc:docMk/>
            <pc:sldMk cId="3197699400" sldId="517"/>
            <ac:spMk id="31" creationId="{B0A03B04-A40A-45CA-9B43-707A64ADD006}"/>
          </ac:spMkLst>
        </pc:spChg>
        <pc:spChg chg="add mod">
          <ac:chgData name="Stikker, Peter" userId="0eb723deb9125e85" providerId="OrgId" clId="{1648E047-0D19-4C1A-A9D9-A193942D9DF2}" dt="2019-07-21T21:28:27.686" v="1372" actId="20577"/>
          <ac:spMkLst>
            <pc:docMk/>
            <pc:sldMk cId="3197699400" sldId="517"/>
            <ac:spMk id="32" creationId="{CC38F2A3-6AD6-47EA-9F62-51A8F69EC6C7}"/>
          </ac:spMkLst>
        </pc:spChg>
        <pc:spChg chg="add mod">
          <ac:chgData name="Stikker, Peter" userId="0eb723deb9125e85" providerId="OrgId" clId="{1648E047-0D19-4C1A-A9D9-A193942D9DF2}" dt="2019-07-21T21:28:40.441" v="1374" actId="1076"/>
          <ac:spMkLst>
            <pc:docMk/>
            <pc:sldMk cId="3197699400" sldId="517"/>
            <ac:spMk id="33" creationId="{02F3430E-9B33-4617-A5AB-83D9126940AA}"/>
          </ac:spMkLst>
        </pc:spChg>
        <pc:spChg chg="add mod">
          <ac:chgData name="Stikker, Peter" userId="0eb723deb9125e85" providerId="OrgId" clId="{1648E047-0D19-4C1A-A9D9-A193942D9DF2}" dt="2019-07-21T21:28:43.045" v="1375" actId="20577"/>
          <ac:spMkLst>
            <pc:docMk/>
            <pc:sldMk cId="3197699400" sldId="517"/>
            <ac:spMk id="34" creationId="{8292E4C7-B911-4153-9CB1-CBCAA8124405}"/>
          </ac:spMkLst>
        </pc:spChg>
        <pc:spChg chg="add mod">
          <ac:chgData name="Stikker, Peter" userId="0eb723deb9125e85" providerId="OrgId" clId="{1648E047-0D19-4C1A-A9D9-A193942D9DF2}" dt="2019-07-21T21:28:55.410" v="1377" actId="1076"/>
          <ac:spMkLst>
            <pc:docMk/>
            <pc:sldMk cId="3197699400" sldId="517"/>
            <ac:spMk id="35" creationId="{FA9E2F8E-7D8C-400B-8F9C-E97CB898BD1A}"/>
          </ac:spMkLst>
        </pc:spChg>
        <pc:spChg chg="add mod">
          <ac:chgData name="Stikker, Peter" userId="0eb723deb9125e85" providerId="OrgId" clId="{1648E047-0D19-4C1A-A9D9-A193942D9DF2}" dt="2019-07-21T21:28:58.249" v="1378" actId="20577"/>
          <ac:spMkLst>
            <pc:docMk/>
            <pc:sldMk cId="3197699400" sldId="517"/>
            <ac:spMk id="36" creationId="{6A68CEBF-8945-4FA6-B744-CE0DE46BD00B}"/>
          </ac:spMkLst>
        </pc:spChg>
      </pc:sldChg>
      <pc:sldChg chg="addSp delSp modSp add">
        <pc:chgData name="Stikker, Peter" userId="0eb723deb9125e85" providerId="OrgId" clId="{1648E047-0D19-4C1A-A9D9-A193942D9DF2}" dt="2019-07-21T21:35:51.992" v="1506" actId="6549"/>
        <pc:sldMkLst>
          <pc:docMk/>
          <pc:sldMk cId="3806207256" sldId="518"/>
        </pc:sldMkLst>
        <pc:spChg chg="mod">
          <ac:chgData name="Stikker, Peter" userId="0eb723deb9125e85" providerId="OrgId" clId="{1648E047-0D19-4C1A-A9D9-A193942D9DF2}" dt="2019-07-21T21:29:29.845" v="1410" actId="20577"/>
          <ac:spMkLst>
            <pc:docMk/>
            <pc:sldMk cId="3806207256" sldId="518"/>
            <ac:spMk id="3" creationId="{8C5D4A44-D0D0-46D3-A0BB-FB9653936361}"/>
          </ac:spMkLst>
        </pc:spChg>
        <pc:spChg chg="del">
          <ac:chgData name="Stikker, Peter" userId="0eb723deb9125e85" providerId="OrgId" clId="{1648E047-0D19-4C1A-A9D9-A193942D9DF2}" dt="2019-07-21T21:19:54.552" v="1202" actId="478"/>
          <ac:spMkLst>
            <pc:docMk/>
            <pc:sldMk cId="3806207256" sldId="518"/>
            <ac:spMk id="4" creationId="{F7996FA5-7F70-458A-BCEF-93793D368AF1}"/>
          </ac:spMkLst>
        </pc:spChg>
        <pc:spChg chg="add del">
          <ac:chgData name="Stikker, Peter" userId="0eb723deb9125e85" providerId="OrgId" clId="{1648E047-0D19-4C1A-A9D9-A193942D9DF2}" dt="2019-07-21T21:25:17.128" v="1318" actId="478"/>
          <ac:spMkLst>
            <pc:docMk/>
            <pc:sldMk cId="3806207256" sldId="518"/>
            <ac:spMk id="5" creationId="{4F4ED420-ACFB-4046-8E91-E785BBEAD90B}"/>
          </ac:spMkLst>
        </pc:spChg>
        <pc:spChg chg="add mod">
          <ac:chgData name="Stikker, Peter" userId="0eb723deb9125e85" providerId="OrgId" clId="{1648E047-0D19-4C1A-A9D9-A193942D9DF2}" dt="2019-07-21T21:25:27.107" v="1320" actId="1076"/>
          <ac:spMkLst>
            <pc:docMk/>
            <pc:sldMk cId="3806207256" sldId="518"/>
            <ac:spMk id="6" creationId="{963BFBD0-F6D6-4A75-86AE-30FABCFEB164}"/>
          </ac:spMkLst>
        </pc:spChg>
        <pc:spChg chg="add mod">
          <ac:chgData name="Stikker, Peter" userId="0eb723deb9125e85" providerId="OrgId" clId="{1648E047-0D19-4C1A-A9D9-A193942D9DF2}" dt="2019-07-21T21:25:27.107" v="1320" actId="1076"/>
          <ac:spMkLst>
            <pc:docMk/>
            <pc:sldMk cId="3806207256" sldId="518"/>
            <ac:spMk id="7" creationId="{08E006D7-94C2-48D5-ABE0-F5E69A14C19C}"/>
          </ac:spMkLst>
        </pc:spChg>
        <pc:spChg chg="add mod">
          <ac:chgData name="Stikker, Peter" userId="0eb723deb9125e85" providerId="OrgId" clId="{1648E047-0D19-4C1A-A9D9-A193942D9DF2}" dt="2019-07-21T21:25:27.107" v="1320" actId="1076"/>
          <ac:spMkLst>
            <pc:docMk/>
            <pc:sldMk cId="3806207256" sldId="518"/>
            <ac:spMk id="8" creationId="{2A4E3A1C-746D-4DCF-BA55-E09C86E61FFE}"/>
          </ac:spMkLst>
        </pc:spChg>
        <pc:spChg chg="add mod">
          <ac:chgData name="Stikker, Peter" userId="0eb723deb9125e85" providerId="OrgId" clId="{1648E047-0D19-4C1A-A9D9-A193942D9DF2}" dt="2019-07-21T21:25:27.107" v="1320" actId="1076"/>
          <ac:spMkLst>
            <pc:docMk/>
            <pc:sldMk cId="3806207256" sldId="518"/>
            <ac:spMk id="9" creationId="{481DF200-F6DF-439A-8E8F-DF0E23972635}"/>
          </ac:spMkLst>
        </pc:spChg>
        <pc:spChg chg="add mod">
          <ac:chgData name="Stikker, Peter" userId="0eb723deb9125e85" providerId="OrgId" clId="{1648E047-0D19-4C1A-A9D9-A193942D9DF2}" dt="2019-07-21T21:25:27.107" v="1320" actId="1076"/>
          <ac:spMkLst>
            <pc:docMk/>
            <pc:sldMk cId="3806207256" sldId="518"/>
            <ac:spMk id="10" creationId="{4D17D613-824C-4879-8F5E-4C693FE75E6D}"/>
          </ac:spMkLst>
        </pc:spChg>
        <pc:spChg chg="add mod">
          <ac:chgData name="Stikker, Peter" userId="0eb723deb9125e85" providerId="OrgId" clId="{1648E047-0D19-4C1A-A9D9-A193942D9DF2}" dt="2019-07-21T21:35:51.992" v="1506" actId="6549"/>
          <ac:spMkLst>
            <pc:docMk/>
            <pc:sldMk cId="3806207256" sldId="518"/>
            <ac:spMk id="11" creationId="{DF46A75F-67C6-4870-BAAC-DD8C92B131D0}"/>
          </ac:spMkLst>
        </pc:spChg>
        <pc:spChg chg="add mod">
          <ac:chgData name="Stikker, Peter" userId="0eb723deb9125e85" providerId="OrgId" clId="{1648E047-0D19-4C1A-A9D9-A193942D9DF2}" dt="2019-07-21T21:30:38.734" v="1432" actId="1076"/>
          <ac:spMkLst>
            <pc:docMk/>
            <pc:sldMk cId="3806207256" sldId="518"/>
            <ac:spMk id="12" creationId="{8686DDAB-E625-41A6-A217-0AC14AECCC60}"/>
          </ac:spMkLst>
        </pc:spChg>
        <pc:spChg chg="add mod">
          <ac:chgData name="Stikker, Peter" userId="0eb723deb9125e85" providerId="OrgId" clId="{1648E047-0D19-4C1A-A9D9-A193942D9DF2}" dt="2019-07-21T21:30:38.734" v="1432" actId="1076"/>
          <ac:spMkLst>
            <pc:docMk/>
            <pc:sldMk cId="3806207256" sldId="518"/>
            <ac:spMk id="13" creationId="{7A4DEA1C-E839-438F-9F8F-D4BAD713C558}"/>
          </ac:spMkLst>
        </pc:spChg>
        <pc:spChg chg="add mod">
          <ac:chgData name="Stikker, Peter" userId="0eb723deb9125e85" providerId="OrgId" clId="{1648E047-0D19-4C1A-A9D9-A193942D9DF2}" dt="2019-07-21T21:30:38.734" v="1432" actId="1076"/>
          <ac:spMkLst>
            <pc:docMk/>
            <pc:sldMk cId="3806207256" sldId="518"/>
            <ac:spMk id="14" creationId="{B08080D5-AFA4-41D0-9360-D1D2F4B5ABC5}"/>
          </ac:spMkLst>
        </pc:spChg>
        <pc:spChg chg="add mod">
          <ac:chgData name="Stikker, Peter" userId="0eb723deb9125e85" providerId="OrgId" clId="{1648E047-0D19-4C1A-A9D9-A193942D9DF2}" dt="2019-07-21T21:30:38.734" v="1432" actId="1076"/>
          <ac:spMkLst>
            <pc:docMk/>
            <pc:sldMk cId="3806207256" sldId="518"/>
            <ac:spMk id="15" creationId="{202C552B-08FA-4225-8367-4E0EFA1D1E5A}"/>
          </ac:spMkLst>
        </pc:spChg>
        <pc:spChg chg="add mod">
          <ac:chgData name="Stikker, Peter" userId="0eb723deb9125e85" providerId="OrgId" clId="{1648E047-0D19-4C1A-A9D9-A193942D9DF2}" dt="2019-07-21T21:30:38.734" v="1432" actId="1076"/>
          <ac:spMkLst>
            <pc:docMk/>
            <pc:sldMk cId="3806207256" sldId="518"/>
            <ac:spMk id="16" creationId="{DB1C6755-9021-4AF2-B5E0-FD18006C6781}"/>
          </ac:spMkLst>
        </pc:spChg>
        <pc:spChg chg="add del mod">
          <ac:chgData name="Stikker, Peter" userId="0eb723deb9125e85" providerId="OrgId" clId="{1648E047-0D19-4C1A-A9D9-A193942D9DF2}" dt="2019-07-21T21:25:20.738" v="1319" actId="478"/>
          <ac:spMkLst>
            <pc:docMk/>
            <pc:sldMk cId="3806207256" sldId="518"/>
            <ac:spMk id="18" creationId="{1797CA5A-070A-432F-A984-DB412DF5BA3F}"/>
          </ac:spMkLst>
        </pc:spChg>
        <pc:spChg chg="add mod">
          <ac:chgData name="Stikker, Peter" userId="0eb723deb9125e85" providerId="OrgId" clId="{1648E047-0D19-4C1A-A9D9-A193942D9DF2}" dt="2019-07-21T21:29:45.325" v="1414" actId="14100"/>
          <ac:spMkLst>
            <pc:docMk/>
            <pc:sldMk cId="3806207256" sldId="518"/>
            <ac:spMk id="19" creationId="{AAEB469D-C5C4-4D67-844D-2F2F5B767DF7}"/>
          </ac:spMkLst>
        </pc:spChg>
        <pc:spChg chg="add mod">
          <ac:chgData name="Stikker, Peter" userId="0eb723deb9125e85" providerId="OrgId" clId="{1648E047-0D19-4C1A-A9D9-A193942D9DF2}" dt="2019-07-21T21:29:54.001" v="1417" actId="6549"/>
          <ac:spMkLst>
            <pc:docMk/>
            <pc:sldMk cId="3806207256" sldId="518"/>
            <ac:spMk id="20" creationId="{1CF8BAC7-6BE9-42BC-9212-34C771CB4566}"/>
          </ac:spMkLst>
        </pc:spChg>
        <pc:spChg chg="add mod">
          <ac:chgData name="Stikker, Peter" userId="0eb723deb9125e85" providerId="OrgId" clId="{1648E047-0D19-4C1A-A9D9-A193942D9DF2}" dt="2019-07-21T21:30:01.232" v="1419" actId="1076"/>
          <ac:spMkLst>
            <pc:docMk/>
            <pc:sldMk cId="3806207256" sldId="518"/>
            <ac:spMk id="21" creationId="{E8649FBA-1588-4FE9-AE55-2A36E7B099A3}"/>
          </ac:spMkLst>
        </pc:spChg>
        <pc:spChg chg="add mod">
          <ac:chgData name="Stikker, Peter" userId="0eb723deb9125e85" providerId="OrgId" clId="{1648E047-0D19-4C1A-A9D9-A193942D9DF2}" dt="2019-07-21T21:30:05.991" v="1422" actId="6549"/>
          <ac:spMkLst>
            <pc:docMk/>
            <pc:sldMk cId="3806207256" sldId="518"/>
            <ac:spMk id="22" creationId="{5369C1DA-97B3-4879-813F-371E259C6B7D}"/>
          </ac:spMkLst>
        </pc:spChg>
        <pc:spChg chg="add mod">
          <ac:chgData name="Stikker, Peter" userId="0eb723deb9125e85" providerId="OrgId" clId="{1648E047-0D19-4C1A-A9D9-A193942D9DF2}" dt="2019-07-21T21:30:13.122" v="1424" actId="1076"/>
          <ac:spMkLst>
            <pc:docMk/>
            <pc:sldMk cId="3806207256" sldId="518"/>
            <ac:spMk id="23" creationId="{F3305888-53FB-4390-9735-F2A6E6EC91EC}"/>
          </ac:spMkLst>
        </pc:spChg>
        <pc:spChg chg="add mod">
          <ac:chgData name="Stikker, Peter" userId="0eb723deb9125e85" providerId="OrgId" clId="{1648E047-0D19-4C1A-A9D9-A193942D9DF2}" dt="2019-07-21T21:30:16.075" v="1425" actId="20577"/>
          <ac:spMkLst>
            <pc:docMk/>
            <pc:sldMk cId="3806207256" sldId="518"/>
            <ac:spMk id="24" creationId="{AC78AB0D-8240-4421-95FA-18D2D2CE848D}"/>
          </ac:spMkLst>
        </pc:spChg>
        <pc:spChg chg="add mod">
          <ac:chgData name="Stikker, Peter" userId="0eb723deb9125e85" providerId="OrgId" clId="{1648E047-0D19-4C1A-A9D9-A193942D9DF2}" dt="2019-07-21T21:30:23.202" v="1427" actId="1076"/>
          <ac:spMkLst>
            <pc:docMk/>
            <pc:sldMk cId="3806207256" sldId="518"/>
            <ac:spMk id="25" creationId="{96677C1E-9869-4CC3-B642-DC399E4E1EC7}"/>
          </ac:spMkLst>
        </pc:spChg>
        <pc:spChg chg="add mod">
          <ac:chgData name="Stikker, Peter" userId="0eb723deb9125e85" providerId="OrgId" clId="{1648E047-0D19-4C1A-A9D9-A193942D9DF2}" dt="2019-07-21T21:30:27.691" v="1431" actId="6549"/>
          <ac:spMkLst>
            <pc:docMk/>
            <pc:sldMk cId="3806207256" sldId="518"/>
            <ac:spMk id="26" creationId="{322685A7-4DE6-41CB-8382-FCFF70012CA2}"/>
          </ac:spMkLst>
        </pc:spChg>
        <pc:spChg chg="add mod">
          <ac:chgData name="Stikker, Peter" userId="0eb723deb9125e85" providerId="OrgId" clId="{1648E047-0D19-4C1A-A9D9-A193942D9DF2}" dt="2019-07-21T21:30:48.163" v="1434" actId="1076"/>
          <ac:spMkLst>
            <pc:docMk/>
            <pc:sldMk cId="3806207256" sldId="518"/>
            <ac:spMk id="27" creationId="{A7E00897-1001-4E2D-96AB-288F838A2D45}"/>
          </ac:spMkLst>
        </pc:spChg>
        <pc:spChg chg="add mod">
          <ac:chgData name="Stikker, Peter" userId="0eb723deb9125e85" providerId="OrgId" clId="{1648E047-0D19-4C1A-A9D9-A193942D9DF2}" dt="2019-07-21T21:30:51.769" v="1436" actId="20577"/>
          <ac:spMkLst>
            <pc:docMk/>
            <pc:sldMk cId="3806207256" sldId="518"/>
            <ac:spMk id="28" creationId="{55FA3454-FC2B-446D-8C9F-B9075B94DB06}"/>
          </ac:spMkLst>
        </pc:spChg>
        <pc:spChg chg="add mod">
          <ac:chgData name="Stikker, Peter" userId="0eb723deb9125e85" providerId="OrgId" clId="{1648E047-0D19-4C1A-A9D9-A193942D9DF2}" dt="2019-07-21T21:30:58.609" v="1438" actId="1076"/>
          <ac:spMkLst>
            <pc:docMk/>
            <pc:sldMk cId="3806207256" sldId="518"/>
            <ac:spMk id="29" creationId="{981F2DBF-A068-4929-8F45-D369B5CEF3C7}"/>
          </ac:spMkLst>
        </pc:spChg>
        <pc:spChg chg="add mod">
          <ac:chgData name="Stikker, Peter" userId="0eb723deb9125e85" providerId="OrgId" clId="{1648E047-0D19-4C1A-A9D9-A193942D9DF2}" dt="2019-07-21T21:31:03.844" v="1441" actId="20577"/>
          <ac:spMkLst>
            <pc:docMk/>
            <pc:sldMk cId="3806207256" sldId="518"/>
            <ac:spMk id="30" creationId="{30C059CB-B30D-44F6-8243-1EB7719BDFA1}"/>
          </ac:spMkLst>
        </pc:spChg>
      </pc:sldChg>
      <pc:sldChg chg="addSp delSp modSp add">
        <pc:chgData name="Stikker, Peter" userId="0eb723deb9125e85" providerId="OrgId" clId="{1648E047-0D19-4C1A-A9D9-A193942D9DF2}" dt="2019-07-21T21:31:52.138" v="1485" actId="478"/>
        <pc:sldMkLst>
          <pc:docMk/>
          <pc:sldMk cId="3801016624" sldId="519"/>
        </pc:sldMkLst>
        <pc:spChg chg="add del mod">
          <ac:chgData name="Stikker, Peter" userId="0eb723deb9125e85" providerId="OrgId" clId="{1648E047-0D19-4C1A-A9D9-A193942D9DF2}" dt="2019-07-21T21:31:52.138" v="1485" actId="478"/>
          <ac:spMkLst>
            <pc:docMk/>
            <pc:sldMk cId="3801016624" sldId="519"/>
            <ac:spMk id="4" creationId="{815A02B6-0BFD-4C89-B261-9051ACA3C5A2}"/>
          </ac:spMkLst>
        </pc:spChg>
        <pc:spChg chg="mod">
          <ac:chgData name="Stikker, Peter" userId="0eb723deb9125e85" providerId="OrgId" clId="{1648E047-0D19-4C1A-A9D9-A193942D9DF2}" dt="2019-07-21T21:31:45.185" v="1483" actId="20577"/>
          <ac:spMkLst>
            <pc:docMk/>
            <pc:sldMk cId="3801016624" sldId="519"/>
            <ac:spMk id="5" creationId="{0F681A06-F5D4-4B92-AFE0-7648D95F3FD0}"/>
          </ac:spMkLst>
        </pc:spChg>
        <pc:spChg chg="del">
          <ac:chgData name="Stikker, Peter" userId="0eb723deb9125e85" providerId="OrgId" clId="{1648E047-0D19-4C1A-A9D9-A193942D9DF2}" dt="2019-07-21T21:31:48.965" v="1484" actId="478"/>
          <ac:spMkLst>
            <pc:docMk/>
            <pc:sldMk cId="3801016624" sldId="519"/>
            <ac:spMk id="6" creationId="{5C2E9717-8C97-446F-AA10-E3CFA0D25F4A}"/>
          </ac:spMkLst>
        </pc:spChg>
      </pc:sldChg>
      <pc:sldChg chg="addSp delSp modSp add">
        <pc:chgData name="Stikker, Peter" userId="0eb723deb9125e85" providerId="OrgId" clId="{1648E047-0D19-4C1A-A9D9-A193942D9DF2}" dt="2019-07-22T07:04:18.155" v="2045" actId="20577"/>
        <pc:sldMkLst>
          <pc:docMk/>
          <pc:sldMk cId="2372187782" sldId="520"/>
        </pc:sldMkLst>
        <pc:spChg chg="mod">
          <ac:chgData name="Stikker, Peter" userId="0eb723deb9125e85" providerId="OrgId" clId="{1648E047-0D19-4C1A-A9D9-A193942D9DF2}" dt="2019-07-22T07:04:18.155" v="2045" actId="20577"/>
          <ac:spMkLst>
            <pc:docMk/>
            <pc:sldMk cId="2372187782" sldId="520"/>
            <ac:spMk id="2" creationId="{96150502-0444-483E-86EC-60C6E9455602}"/>
          </ac:spMkLst>
        </pc:spChg>
        <pc:spChg chg="del">
          <ac:chgData name="Stikker, Peter" userId="0eb723deb9125e85" providerId="OrgId" clId="{1648E047-0D19-4C1A-A9D9-A193942D9DF2}" dt="2019-07-22T06:31:08.062" v="1610" actId="478"/>
          <ac:spMkLst>
            <pc:docMk/>
            <pc:sldMk cId="2372187782" sldId="520"/>
            <ac:spMk id="3" creationId="{636FE43E-3BF0-4B62-9FC3-ED8ECE86948F}"/>
          </ac:spMkLst>
        </pc:spChg>
        <pc:spChg chg="add del mod">
          <ac:chgData name="Stikker, Peter" userId="0eb723deb9125e85" providerId="OrgId" clId="{1648E047-0D19-4C1A-A9D9-A193942D9DF2}" dt="2019-07-22T06:59:13.058" v="1962" actId="478"/>
          <ac:spMkLst>
            <pc:docMk/>
            <pc:sldMk cId="2372187782" sldId="520"/>
            <ac:spMk id="5" creationId="{90EB3AD0-2369-42D7-A4D5-41D90BD39BD3}"/>
          </ac:spMkLst>
        </pc:spChg>
        <pc:spChg chg="add mod">
          <ac:chgData name="Stikker, Peter" userId="0eb723deb9125e85" providerId="OrgId" clId="{1648E047-0D19-4C1A-A9D9-A193942D9DF2}" dt="2019-07-22T06:59:17.103" v="1963" actId="1076"/>
          <ac:spMkLst>
            <pc:docMk/>
            <pc:sldMk cId="2372187782" sldId="520"/>
            <ac:spMk id="6" creationId="{BE989376-C61D-4013-AC79-346ED9F842CE}"/>
          </ac:spMkLst>
        </pc:spChg>
        <pc:spChg chg="add mod">
          <ac:chgData name="Stikker, Peter" userId="0eb723deb9125e85" providerId="OrgId" clId="{1648E047-0D19-4C1A-A9D9-A193942D9DF2}" dt="2019-07-22T06:59:21.863" v="1964" actId="1076"/>
          <ac:spMkLst>
            <pc:docMk/>
            <pc:sldMk cId="2372187782" sldId="520"/>
            <ac:spMk id="7" creationId="{EB2D705E-A819-4C88-BC75-43BA088B5637}"/>
          </ac:spMkLst>
        </pc:spChg>
        <pc:spChg chg="add mod">
          <ac:chgData name="Stikker, Peter" userId="0eb723deb9125e85" providerId="OrgId" clId="{1648E047-0D19-4C1A-A9D9-A193942D9DF2}" dt="2019-07-22T07:00:39.821" v="1981" actId="1076"/>
          <ac:spMkLst>
            <pc:docMk/>
            <pc:sldMk cId="2372187782" sldId="520"/>
            <ac:spMk id="8" creationId="{3F33F7FD-DB1D-4821-B16C-504ADD466FEF}"/>
          </ac:spMkLst>
        </pc:spChg>
        <pc:spChg chg="add mod">
          <ac:chgData name="Stikker, Peter" userId="0eb723deb9125e85" providerId="OrgId" clId="{1648E047-0D19-4C1A-A9D9-A193942D9DF2}" dt="2019-07-22T07:00:57.272" v="1986" actId="1076"/>
          <ac:spMkLst>
            <pc:docMk/>
            <pc:sldMk cId="2372187782" sldId="520"/>
            <ac:spMk id="9" creationId="{4CBAE2C6-3DC5-4FD8-93CF-2B07E3333074}"/>
          </ac:spMkLst>
        </pc:spChg>
        <pc:spChg chg="add mod">
          <ac:chgData name="Stikker, Peter" userId="0eb723deb9125e85" providerId="OrgId" clId="{1648E047-0D19-4C1A-A9D9-A193942D9DF2}" dt="2019-07-22T07:02:45.700" v="1996" actId="1076"/>
          <ac:spMkLst>
            <pc:docMk/>
            <pc:sldMk cId="2372187782" sldId="520"/>
            <ac:spMk id="10" creationId="{3D56B250-2FFD-4FCA-9980-3427B7567CF8}"/>
          </ac:spMkLst>
        </pc:spChg>
        <pc:spChg chg="add mod">
          <ac:chgData name="Stikker, Peter" userId="0eb723deb9125e85" providerId="OrgId" clId="{1648E047-0D19-4C1A-A9D9-A193942D9DF2}" dt="2019-07-22T07:02:45.700" v="1996" actId="1076"/>
          <ac:spMkLst>
            <pc:docMk/>
            <pc:sldMk cId="2372187782" sldId="520"/>
            <ac:spMk id="11" creationId="{CD6D2D60-C139-4383-B5BB-B68CB0D7387D}"/>
          </ac:spMkLst>
        </pc:spChg>
        <pc:spChg chg="add mod">
          <ac:chgData name="Stikker, Peter" userId="0eb723deb9125e85" providerId="OrgId" clId="{1648E047-0D19-4C1A-A9D9-A193942D9DF2}" dt="2019-07-22T07:02:45.700" v="1996" actId="1076"/>
          <ac:spMkLst>
            <pc:docMk/>
            <pc:sldMk cId="2372187782" sldId="520"/>
            <ac:spMk id="12" creationId="{73A3E646-1269-4003-A547-2F138C56CA0A}"/>
          </ac:spMkLst>
        </pc:spChg>
        <pc:spChg chg="add del">
          <ac:chgData name="Stikker, Peter" userId="0eb723deb9125e85" providerId="OrgId" clId="{1648E047-0D19-4C1A-A9D9-A193942D9DF2}" dt="2019-07-22T06:33:03.799" v="1645"/>
          <ac:spMkLst>
            <pc:docMk/>
            <pc:sldMk cId="2372187782" sldId="520"/>
            <ac:spMk id="13" creationId="{39E146F5-612D-4DC5-A9A4-EBF14781A4FE}"/>
          </ac:spMkLst>
        </pc:spChg>
        <pc:spChg chg="add del">
          <ac:chgData name="Stikker, Peter" userId="0eb723deb9125e85" providerId="OrgId" clId="{1648E047-0D19-4C1A-A9D9-A193942D9DF2}" dt="2019-07-22T06:33:05.934" v="1647"/>
          <ac:spMkLst>
            <pc:docMk/>
            <pc:sldMk cId="2372187782" sldId="520"/>
            <ac:spMk id="14" creationId="{0A7F5BC1-ADD6-47BA-9CB6-D32D26E5C480}"/>
          </ac:spMkLst>
        </pc:spChg>
        <pc:spChg chg="add mod">
          <ac:chgData name="Stikker, Peter" userId="0eb723deb9125e85" providerId="OrgId" clId="{1648E047-0D19-4C1A-A9D9-A193942D9DF2}" dt="2019-07-22T06:59:49.414" v="1972" actId="1076"/>
          <ac:spMkLst>
            <pc:docMk/>
            <pc:sldMk cId="2372187782" sldId="520"/>
            <ac:spMk id="16" creationId="{5D9A2404-D5EC-4FB2-887E-E02889621312}"/>
          </ac:spMkLst>
        </pc:spChg>
        <pc:spChg chg="add mod">
          <ac:chgData name="Stikker, Peter" userId="0eb723deb9125e85" providerId="OrgId" clId="{1648E047-0D19-4C1A-A9D9-A193942D9DF2}" dt="2019-07-22T07:03:08.878" v="2005" actId="1076"/>
          <ac:spMkLst>
            <pc:docMk/>
            <pc:sldMk cId="2372187782" sldId="520"/>
            <ac:spMk id="22" creationId="{AA09784D-4E2E-4D9B-BE82-1BFD2C347C57}"/>
          </ac:spMkLst>
        </pc:spChg>
        <pc:graphicFrameChg chg="add mod">
          <ac:chgData name="Stikker, Peter" userId="0eb723deb9125e85" providerId="OrgId" clId="{1648E047-0D19-4C1A-A9D9-A193942D9DF2}" dt="2019-07-22T06:59:24.631" v="1965" actId="1076"/>
          <ac:graphicFrameMkLst>
            <pc:docMk/>
            <pc:sldMk cId="2372187782" sldId="520"/>
            <ac:graphicFrameMk id="15" creationId="{F9ABA01E-3002-440E-A8A9-11B3AAC002C7}"/>
          </ac:graphicFrameMkLst>
        </pc:graphicFrameChg>
        <pc:graphicFrameChg chg="add mod">
          <ac:chgData name="Stikker, Peter" userId="0eb723deb9125e85" providerId="OrgId" clId="{1648E047-0D19-4C1A-A9D9-A193942D9DF2}" dt="2019-07-22T07:00:14.067" v="1974" actId="1076"/>
          <ac:graphicFrameMkLst>
            <pc:docMk/>
            <pc:sldMk cId="2372187782" sldId="520"/>
            <ac:graphicFrameMk id="17" creationId="{5371D08B-1D6C-4DF2-B478-D51822ED7796}"/>
          </ac:graphicFrameMkLst>
        </pc:graphicFrameChg>
        <pc:graphicFrameChg chg="add mod">
          <ac:chgData name="Stikker, Peter" userId="0eb723deb9125e85" providerId="OrgId" clId="{1648E047-0D19-4C1A-A9D9-A193942D9DF2}" dt="2019-07-22T07:00:22.610" v="1976" actId="1076"/>
          <ac:graphicFrameMkLst>
            <pc:docMk/>
            <pc:sldMk cId="2372187782" sldId="520"/>
            <ac:graphicFrameMk id="18" creationId="{9C9649B7-46C9-47EE-8602-F0FE922EA76B}"/>
          </ac:graphicFrameMkLst>
        </pc:graphicFrameChg>
        <pc:graphicFrameChg chg="add mod">
          <ac:chgData name="Stikker, Peter" userId="0eb723deb9125e85" providerId="OrgId" clId="{1648E047-0D19-4C1A-A9D9-A193942D9DF2}" dt="2019-07-22T07:01:27.526" v="1989" actId="1076"/>
          <ac:graphicFrameMkLst>
            <pc:docMk/>
            <pc:sldMk cId="2372187782" sldId="520"/>
            <ac:graphicFrameMk id="19" creationId="{D1483C78-6841-44D2-B988-1EBCE084407E}"/>
          </ac:graphicFrameMkLst>
        </pc:graphicFrameChg>
        <pc:graphicFrameChg chg="add mod">
          <ac:chgData name="Stikker, Peter" userId="0eb723deb9125e85" providerId="OrgId" clId="{1648E047-0D19-4C1A-A9D9-A193942D9DF2}" dt="2019-07-22T07:02:50.784" v="1997" actId="1076"/>
          <ac:graphicFrameMkLst>
            <pc:docMk/>
            <pc:sldMk cId="2372187782" sldId="520"/>
            <ac:graphicFrameMk id="20" creationId="{BBAA9756-C48A-48F4-80C3-03D909643FDB}"/>
          </ac:graphicFrameMkLst>
        </pc:graphicFrameChg>
        <pc:graphicFrameChg chg="add mod">
          <ac:chgData name="Stikker, Peter" userId="0eb723deb9125e85" providerId="OrgId" clId="{1648E047-0D19-4C1A-A9D9-A193942D9DF2}" dt="2019-07-22T07:02:45.700" v="1996" actId="1076"/>
          <ac:graphicFrameMkLst>
            <pc:docMk/>
            <pc:sldMk cId="2372187782" sldId="520"/>
            <ac:graphicFrameMk id="21" creationId="{436A6FB1-4E16-4236-B340-24DE3DEAEECB}"/>
          </ac:graphicFrameMkLst>
        </pc:graphicFrameChg>
        <pc:graphicFrameChg chg="add mod">
          <ac:chgData name="Stikker, Peter" userId="0eb723deb9125e85" providerId="OrgId" clId="{1648E047-0D19-4C1A-A9D9-A193942D9DF2}" dt="2019-07-22T07:03:18.268" v="2007" actId="1076"/>
          <ac:graphicFrameMkLst>
            <pc:docMk/>
            <pc:sldMk cId="2372187782" sldId="520"/>
            <ac:graphicFrameMk id="23" creationId="{6F0B0203-BB58-4E50-AFC8-6D8E0F79DDD5}"/>
          </ac:graphicFrameMkLst>
        </pc:graphicFrameChg>
      </pc:sldChg>
      <pc:sldChg chg="delSp add delAnim modAnim">
        <pc:chgData name="Stikker, Peter" userId="0eb723deb9125e85" providerId="OrgId" clId="{1648E047-0D19-4C1A-A9D9-A193942D9DF2}" dt="2019-07-25T12:49:07.419" v="2325" actId="478"/>
        <pc:sldMkLst>
          <pc:docMk/>
          <pc:sldMk cId="351642119" sldId="521"/>
        </pc:sldMkLst>
        <pc:picChg chg="del">
          <ac:chgData name="Stikker, Peter" userId="0eb723deb9125e85" providerId="OrgId" clId="{1648E047-0D19-4C1A-A9D9-A193942D9DF2}" dt="2019-07-25T12:49:07.419" v="2325" actId="478"/>
          <ac:picMkLst>
            <pc:docMk/>
            <pc:sldMk cId="351642119" sldId="521"/>
            <ac:picMk id="7" creationId="{FB0E7CC2-699A-44AB-8A87-40765D5D43A5}"/>
          </ac:picMkLst>
        </pc:picChg>
      </pc:sldChg>
    </pc:docChg>
  </pc:docChgLst>
  <pc:docChgLst>
    <pc:chgData name="Stikker, Peter" userId="0c3ccf3c-f211-4dbb-800b-a0fe90374941" providerId="ADAL" clId="{F7C49229-019D-42EC-9827-18A09AC4D4D9}"/>
    <pc:docChg chg="undo custSel modSld">
      <pc:chgData name="Stikker, Peter" userId="0c3ccf3c-f211-4dbb-800b-a0fe90374941" providerId="ADAL" clId="{F7C49229-019D-42EC-9827-18A09AC4D4D9}" dt="2019-10-09T15:45:16.492" v="19" actId="20577"/>
      <pc:docMkLst>
        <pc:docMk/>
      </pc:docMkLst>
      <pc:sldChg chg="modSp">
        <pc:chgData name="Stikker, Peter" userId="0c3ccf3c-f211-4dbb-800b-a0fe90374941" providerId="ADAL" clId="{F7C49229-019D-42EC-9827-18A09AC4D4D9}" dt="2019-10-09T15:45:16.492" v="19" actId="20577"/>
        <pc:sldMkLst>
          <pc:docMk/>
          <pc:sldMk cId="3872346477" sldId="282"/>
        </pc:sldMkLst>
        <pc:spChg chg="mod">
          <ac:chgData name="Stikker, Peter" userId="0c3ccf3c-f211-4dbb-800b-a0fe90374941" providerId="ADAL" clId="{F7C49229-019D-42EC-9827-18A09AC4D4D9}" dt="2019-10-09T15:45:16.492" v="19" actId="20577"/>
          <ac:spMkLst>
            <pc:docMk/>
            <pc:sldMk cId="3872346477" sldId="282"/>
            <ac:spMk id="4" creationId="{28E8FE4E-77C4-4B2F-87C2-09873572EEB9}"/>
          </ac:spMkLst>
        </pc:spChg>
      </pc:sldChg>
      <pc:sldChg chg="modSp">
        <pc:chgData name="Stikker, Peter" userId="0c3ccf3c-f211-4dbb-800b-a0fe90374941" providerId="ADAL" clId="{F7C49229-019D-42EC-9827-18A09AC4D4D9}" dt="2019-10-09T11:25:25.869" v="0" actId="20577"/>
        <pc:sldMkLst>
          <pc:docMk/>
          <pc:sldMk cId="3473155537" sldId="295"/>
        </pc:sldMkLst>
        <pc:spChg chg="mod">
          <ac:chgData name="Stikker, Peter" userId="0c3ccf3c-f211-4dbb-800b-a0fe90374941" providerId="ADAL" clId="{F7C49229-019D-42EC-9827-18A09AC4D4D9}" dt="2019-10-09T11:25:25.869" v="0" actId="20577"/>
          <ac:spMkLst>
            <pc:docMk/>
            <pc:sldMk cId="3473155537" sldId="295"/>
            <ac:spMk id="16" creationId="{E451FCC4-C077-47EC-BAAF-D9DD6EE3A250}"/>
          </ac:spMkLst>
        </pc:spChg>
      </pc:sldChg>
    </pc:docChg>
  </pc:docChgLst>
  <pc:docChgLst>
    <pc:chgData name="Stikker, Peter" userId="0c3ccf3c-f211-4dbb-800b-a0fe90374941" providerId="ADAL" clId="{EDCFE8E6-F28A-46F7-89FF-5377B795832E}"/>
    <pc:docChg chg="modSld">
      <pc:chgData name="Stikker, Peter" userId="0c3ccf3c-f211-4dbb-800b-a0fe90374941" providerId="ADAL" clId="{EDCFE8E6-F28A-46F7-89FF-5377B795832E}" dt="2019-10-09T10:33:31.971" v="6" actId="20577"/>
      <pc:docMkLst>
        <pc:docMk/>
      </pc:docMkLst>
      <pc:sldChg chg="modSp">
        <pc:chgData name="Stikker, Peter" userId="0c3ccf3c-f211-4dbb-800b-a0fe90374941" providerId="ADAL" clId="{EDCFE8E6-F28A-46F7-89FF-5377B795832E}" dt="2019-10-09T09:56:52.766" v="3" actId="20577"/>
        <pc:sldMkLst>
          <pc:docMk/>
          <pc:sldMk cId="1980882092" sldId="263"/>
        </pc:sldMkLst>
        <pc:spChg chg="mod">
          <ac:chgData name="Stikker, Peter" userId="0c3ccf3c-f211-4dbb-800b-a0fe90374941" providerId="ADAL" clId="{EDCFE8E6-F28A-46F7-89FF-5377B795832E}" dt="2019-10-09T09:56:52.766" v="3" actId="20577"/>
          <ac:spMkLst>
            <pc:docMk/>
            <pc:sldMk cId="1980882092" sldId="263"/>
            <ac:spMk id="10" creationId="{006BCB15-E483-4B22-8B52-64CE864EDDE0}"/>
          </ac:spMkLst>
        </pc:spChg>
      </pc:sldChg>
      <pc:sldChg chg="modSp">
        <pc:chgData name="Stikker, Peter" userId="0c3ccf3c-f211-4dbb-800b-a0fe90374941" providerId="ADAL" clId="{EDCFE8E6-F28A-46F7-89FF-5377B795832E}" dt="2019-10-09T10:33:31.971" v="6" actId="20577"/>
        <pc:sldMkLst>
          <pc:docMk/>
          <pc:sldMk cId="3197699400" sldId="517"/>
        </pc:sldMkLst>
        <pc:spChg chg="mod">
          <ac:chgData name="Stikker, Peter" userId="0c3ccf3c-f211-4dbb-800b-a0fe90374941" providerId="ADAL" clId="{EDCFE8E6-F28A-46F7-89FF-5377B795832E}" dt="2019-10-09T10:33:31.971" v="6" actId="20577"/>
          <ac:spMkLst>
            <pc:docMk/>
            <pc:sldMk cId="3197699400" sldId="517"/>
            <ac:spMk id="11" creationId="{D86823A1-2BDC-4C76-8654-7E4B98BFCD03}"/>
          </ac:spMkLst>
        </pc:spChg>
      </pc:sldChg>
    </pc:docChg>
  </pc:docChgLst>
  <pc:docChgLst>
    <pc:chgData name="Stikker, Peter" userId="0c3ccf3c-f211-4dbb-800b-a0fe90374941" providerId="ADAL" clId="{1648E047-0D19-4C1A-A9D9-A193942D9DF2}"/>
    <pc:docChg chg="custSel modSld modNotesMaster modHandout">
      <pc:chgData name="Stikker, Peter" userId="0c3ccf3c-f211-4dbb-800b-a0fe90374941" providerId="ADAL" clId="{1648E047-0D19-4C1A-A9D9-A193942D9DF2}" dt="2019-09-13T13:25:12.183" v="37"/>
      <pc:docMkLst>
        <pc:docMk/>
      </pc:docMkLst>
      <pc:sldChg chg="modAnim">
        <pc:chgData name="Stikker, Peter" userId="0c3ccf3c-f211-4dbb-800b-a0fe90374941" providerId="ADAL" clId="{1648E047-0D19-4C1A-A9D9-A193942D9DF2}" dt="2019-09-13T13:16:13.591" v="36"/>
        <pc:sldMkLst>
          <pc:docMk/>
          <pc:sldMk cId="2235503731" sldId="273"/>
        </pc:sldMkLst>
      </pc:sldChg>
      <pc:sldChg chg="modSp">
        <pc:chgData name="Stikker, Peter" userId="0c3ccf3c-f211-4dbb-800b-a0fe90374941" providerId="ADAL" clId="{1648E047-0D19-4C1A-A9D9-A193942D9DF2}" dt="2019-09-13T13:14:10.842" v="25" actId="207"/>
        <pc:sldMkLst>
          <pc:docMk/>
          <pc:sldMk cId="3473155537" sldId="295"/>
        </pc:sldMkLst>
        <pc:spChg chg="mod">
          <ac:chgData name="Stikker, Peter" userId="0c3ccf3c-f211-4dbb-800b-a0fe90374941" providerId="ADAL" clId="{1648E047-0D19-4C1A-A9D9-A193942D9DF2}" dt="2019-09-13T13:13:53.310" v="20" actId="207"/>
          <ac:spMkLst>
            <pc:docMk/>
            <pc:sldMk cId="3473155537" sldId="295"/>
            <ac:spMk id="3" creationId="{00000000-0000-0000-0000-000000000000}"/>
          </ac:spMkLst>
        </pc:spChg>
        <pc:spChg chg="mod">
          <ac:chgData name="Stikker, Peter" userId="0c3ccf3c-f211-4dbb-800b-a0fe90374941" providerId="ADAL" clId="{1648E047-0D19-4C1A-A9D9-A193942D9DF2}" dt="2019-09-13T13:13:56.658" v="21" actId="207"/>
          <ac:spMkLst>
            <pc:docMk/>
            <pc:sldMk cId="3473155537" sldId="295"/>
            <ac:spMk id="10" creationId="{00000000-0000-0000-0000-000000000000}"/>
          </ac:spMkLst>
        </pc:spChg>
        <pc:spChg chg="mod">
          <ac:chgData name="Stikker, Peter" userId="0c3ccf3c-f211-4dbb-800b-a0fe90374941" providerId="ADAL" clId="{1648E047-0D19-4C1A-A9D9-A193942D9DF2}" dt="2019-09-13T13:13:59.894" v="22" actId="207"/>
          <ac:spMkLst>
            <pc:docMk/>
            <pc:sldMk cId="3473155537" sldId="295"/>
            <ac:spMk id="11" creationId="{00000000-0000-0000-0000-000000000000}"/>
          </ac:spMkLst>
        </pc:spChg>
        <pc:spChg chg="mod">
          <ac:chgData name="Stikker, Peter" userId="0c3ccf3c-f211-4dbb-800b-a0fe90374941" providerId="ADAL" clId="{1648E047-0D19-4C1A-A9D9-A193942D9DF2}" dt="2019-09-13T13:14:04.507" v="23" actId="207"/>
          <ac:spMkLst>
            <pc:docMk/>
            <pc:sldMk cId="3473155537" sldId="295"/>
            <ac:spMk id="12" creationId="{00000000-0000-0000-0000-000000000000}"/>
          </ac:spMkLst>
        </pc:spChg>
        <pc:spChg chg="mod">
          <ac:chgData name="Stikker, Peter" userId="0c3ccf3c-f211-4dbb-800b-a0fe90374941" providerId="ADAL" clId="{1648E047-0D19-4C1A-A9D9-A193942D9DF2}" dt="2019-09-13T13:14:08.376" v="24" actId="207"/>
          <ac:spMkLst>
            <pc:docMk/>
            <pc:sldMk cId="3473155537" sldId="295"/>
            <ac:spMk id="13" creationId="{00000000-0000-0000-0000-000000000000}"/>
          </ac:spMkLst>
        </pc:spChg>
        <pc:spChg chg="mod">
          <ac:chgData name="Stikker, Peter" userId="0c3ccf3c-f211-4dbb-800b-a0fe90374941" providerId="ADAL" clId="{1648E047-0D19-4C1A-A9D9-A193942D9DF2}" dt="2019-09-13T13:14:10.842" v="25" actId="207"/>
          <ac:spMkLst>
            <pc:docMk/>
            <pc:sldMk cId="3473155537" sldId="295"/>
            <ac:spMk id="14" creationId="{00000000-0000-0000-0000-000000000000}"/>
          </ac:spMkLst>
        </pc:spChg>
      </pc:sldChg>
      <pc:sldChg chg="modSp">
        <pc:chgData name="Stikker, Peter" userId="0c3ccf3c-f211-4dbb-800b-a0fe90374941" providerId="ADAL" clId="{1648E047-0D19-4C1A-A9D9-A193942D9DF2}" dt="2019-09-13T13:15:25.667" v="34" actId="207"/>
        <pc:sldMkLst>
          <pc:docMk/>
          <pc:sldMk cId="3287718179" sldId="331"/>
        </pc:sldMkLst>
        <pc:graphicFrameChg chg="modGraphic">
          <ac:chgData name="Stikker, Peter" userId="0c3ccf3c-f211-4dbb-800b-a0fe90374941" providerId="ADAL" clId="{1648E047-0D19-4C1A-A9D9-A193942D9DF2}" dt="2019-09-13T13:15:06.174" v="28" actId="207"/>
          <ac:graphicFrameMkLst>
            <pc:docMk/>
            <pc:sldMk cId="3287718179" sldId="331"/>
            <ac:graphicFrameMk id="22" creationId="{DFEB20AB-378C-4B84-8F9C-21D1CF763746}"/>
          </ac:graphicFrameMkLst>
        </pc:graphicFrameChg>
        <pc:graphicFrameChg chg="modGraphic">
          <ac:chgData name="Stikker, Peter" userId="0c3ccf3c-f211-4dbb-800b-a0fe90374941" providerId="ADAL" clId="{1648E047-0D19-4C1A-A9D9-A193942D9DF2}" dt="2019-09-13T13:15:08.827" v="29" actId="207"/>
          <ac:graphicFrameMkLst>
            <pc:docMk/>
            <pc:sldMk cId="3287718179" sldId="331"/>
            <ac:graphicFrameMk id="23" creationId="{DB1B7BF5-C650-4ECC-9480-DA2CE8AF3939}"/>
          </ac:graphicFrameMkLst>
        </pc:graphicFrameChg>
        <pc:graphicFrameChg chg="modGraphic">
          <ac:chgData name="Stikker, Peter" userId="0c3ccf3c-f211-4dbb-800b-a0fe90374941" providerId="ADAL" clId="{1648E047-0D19-4C1A-A9D9-A193942D9DF2}" dt="2019-09-13T13:15:11.783" v="30" actId="207"/>
          <ac:graphicFrameMkLst>
            <pc:docMk/>
            <pc:sldMk cId="3287718179" sldId="331"/>
            <ac:graphicFrameMk id="24" creationId="{8FFB1903-F97A-4526-BF63-0811C1851DAC}"/>
          </ac:graphicFrameMkLst>
        </pc:graphicFrameChg>
        <pc:graphicFrameChg chg="modGraphic">
          <ac:chgData name="Stikker, Peter" userId="0c3ccf3c-f211-4dbb-800b-a0fe90374941" providerId="ADAL" clId="{1648E047-0D19-4C1A-A9D9-A193942D9DF2}" dt="2019-09-13T13:14:59.854" v="26" actId="207"/>
          <ac:graphicFrameMkLst>
            <pc:docMk/>
            <pc:sldMk cId="3287718179" sldId="331"/>
            <ac:graphicFrameMk id="37" creationId="{DD5AB0BA-ECBA-4D70-88DF-B7CF48554D60}"/>
          </ac:graphicFrameMkLst>
        </pc:graphicFrameChg>
        <pc:graphicFrameChg chg="modGraphic">
          <ac:chgData name="Stikker, Peter" userId="0c3ccf3c-f211-4dbb-800b-a0fe90374941" providerId="ADAL" clId="{1648E047-0D19-4C1A-A9D9-A193942D9DF2}" dt="2019-09-13T13:15:02.897" v="27" actId="207"/>
          <ac:graphicFrameMkLst>
            <pc:docMk/>
            <pc:sldMk cId="3287718179" sldId="331"/>
            <ac:graphicFrameMk id="38" creationId="{0AE61140-257B-441B-A753-DAF6E1928BFE}"/>
          </ac:graphicFrameMkLst>
        </pc:graphicFrameChg>
        <pc:graphicFrameChg chg="modGraphic">
          <ac:chgData name="Stikker, Peter" userId="0c3ccf3c-f211-4dbb-800b-a0fe90374941" providerId="ADAL" clId="{1648E047-0D19-4C1A-A9D9-A193942D9DF2}" dt="2019-09-13T13:15:15.327" v="31" actId="207"/>
          <ac:graphicFrameMkLst>
            <pc:docMk/>
            <pc:sldMk cId="3287718179" sldId="331"/>
            <ac:graphicFrameMk id="46" creationId="{A16D7BF5-067C-4A2E-9225-9F22ED3FA7EF}"/>
          </ac:graphicFrameMkLst>
        </pc:graphicFrameChg>
        <pc:graphicFrameChg chg="modGraphic">
          <ac:chgData name="Stikker, Peter" userId="0c3ccf3c-f211-4dbb-800b-a0fe90374941" providerId="ADAL" clId="{1648E047-0D19-4C1A-A9D9-A193942D9DF2}" dt="2019-09-13T13:15:19.065" v="32" actId="207"/>
          <ac:graphicFrameMkLst>
            <pc:docMk/>
            <pc:sldMk cId="3287718179" sldId="331"/>
            <ac:graphicFrameMk id="47" creationId="{925233C3-C7FC-47C8-8DF6-23972CD83DDB}"/>
          </ac:graphicFrameMkLst>
        </pc:graphicFrameChg>
        <pc:graphicFrameChg chg="modGraphic">
          <ac:chgData name="Stikker, Peter" userId="0c3ccf3c-f211-4dbb-800b-a0fe90374941" providerId="ADAL" clId="{1648E047-0D19-4C1A-A9D9-A193942D9DF2}" dt="2019-09-13T13:15:22.714" v="33" actId="207"/>
          <ac:graphicFrameMkLst>
            <pc:docMk/>
            <pc:sldMk cId="3287718179" sldId="331"/>
            <ac:graphicFrameMk id="48" creationId="{076BC742-F198-4102-898C-E1548E76DD05}"/>
          </ac:graphicFrameMkLst>
        </pc:graphicFrameChg>
        <pc:graphicFrameChg chg="modGraphic">
          <ac:chgData name="Stikker, Peter" userId="0c3ccf3c-f211-4dbb-800b-a0fe90374941" providerId="ADAL" clId="{1648E047-0D19-4C1A-A9D9-A193942D9DF2}" dt="2019-09-13T13:15:25.667" v="34" actId="207"/>
          <ac:graphicFrameMkLst>
            <pc:docMk/>
            <pc:sldMk cId="3287718179" sldId="331"/>
            <ac:graphicFrameMk id="49" creationId="{A28173E9-5752-4C6D-BEDD-2C9177CCB685}"/>
          </ac:graphicFrameMkLst>
        </pc:graphicFrameChg>
      </pc:sldChg>
      <pc:sldChg chg="modAnim">
        <pc:chgData name="Stikker, Peter" userId="0c3ccf3c-f211-4dbb-800b-a0fe90374941" providerId="ADAL" clId="{1648E047-0D19-4C1A-A9D9-A193942D9DF2}" dt="2019-09-13T13:10:24.072" v="11"/>
        <pc:sldMkLst>
          <pc:docMk/>
          <pc:sldMk cId="142243888" sldId="499"/>
        </pc:sldMkLst>
      </pc:sldChg>
      <pc:sldChg chg="modSp">
        <pc:chgData name="Stikker, Peter" userId="0c3ccf3c-f211-4dbb-800b-a0fe90374941" providerId="ADAL" clId="{1648E047-0D19-4C1A-A9D9-A193942D9DF2}" dt="2019-09-13T13:10:04.586" v="8" actId="207"/>
        <pc:sldMkLst>
          <pc:docMk/>
          <pc:sldMk cId="2070389439" sldId="512"/>
        </pc:sldMkLst>
        <pc:graphicFrameChg chg="modGraphic">
          <ac:chgData name="Stikker, Peter" userId="0c3ccf3c-f211-4dbb-800b-a0fe90374941" providerId="ADAL" clId="{1648E047-0D19-4C1A-A9D9-A193942D9DF2}" dt="2019-09-13T13:10:04.586" v="8" actId="207"/>
          <ac:graphicFrameMkLst>
            <pc:docMk/>
            <pc:sldMk cId="2070389439" sldId="512"/>
            <ac:graphicFrameMk id="22" creationId="{DFEB20AB-378C-4B84-8F9C-21D1CF763746}"/>
          </ac:graphicFrameMkLst>
        </pc:graphicFrameChg>
        <pc:graphicFrameChg chg="modGraphic">
          <ac:chgData name="Stikker, Peter" userId="0c3ccf3c-f211-4dbb-800b-a0fe90374941" providerId="ADAL" clId="{1648E047-0D19-4C1A-A9D9-A193942D9DF2}" dt="2019-09-13T13:09:55.921" v="6" actId="207"/>
          <ac:graphicFrameMkLst>
            <pc:docMk/>
            <pc:sldMk cId="2070389439" sldId="512"/>
            <ac:graphicFrameMk id="23" creationId="{DB1B7BF5-C650-4ECC-9480-DA2CE8AF3939}"/>
          </ac:graphicFrameMkLst>
        </pc:graphicFrameChg>
        <pc:graphicFrameChg chg="modGraphic">
          <ac:chgData name="Stikker, Peter" userId="0c3ccf3c-f211-4dbb-800b-a0fe90374941" providerId="ADAL" clId="{1648E047-0D19-4C1A-A9D9-A193942D9DF2}" dt="2019-09-13T13:09:59.015" v="7" actId="207"/>
          <ac:graphicFrameMkLst>
            <pc:docMk/>
            <pc:sldMk cId="2070389439" sldId="512"/>
            <ac:graphicFrameMk id="24" creationId="{8FFB1903-F97A-4526-BF63-0811C1851DAC}"/>
          </ac:graphicFrameMkLst>
        </pc:graphicFrameChg>
        <pc:graphicFrameChg chg="modGraphic">
          <ac:chgData name="Stikker, Peter" userId="0c3ccf3c-f211-4dbb-800b-a0fe90374941" providerId="ADAL" clId="{1648E047-0D19-4C1A-A9D9-A193942D9DF2}" dt="2019-09-13T13:09:35.144" v="0" actId="207"/>
          <ac:graphicFrameMkLst>
            <pc:docMk/>
            <pc:sldMk cId="2070389439" sldId="512"/>
            <ac:graphicFrameMk id="37" creationId="{DD5AB0BA-ECBA-4D70-88DF-B7CF48554D60}"/>
          </ac:graphicFrameMkLst>
        </pc:graphicFrameChg>
        <pc:graphicFrameChg chg="modGraphic">
          <ac:chgData name="Stikker, Peter" userId="0c3ccf3c-f211-4dbb-800b-a0fe90374941" providerId="ADAL" clId="{1648E047-0D19-4C1A-A9D9-A193942D9DF2}" dt="2019-09-13T13:09:38.339" v="1" actId="207"/>
          <ac:graphicFrameMkLst>
            <pc:docMk/>
            <pc:sldMk cId="2070389439" sldId="512"/>
            <ac:graphicFrameMk id="38" creationId="{0AE61140-257B-441B-A753-DAF6E1928BFE}"/>
          </ac:graphicFrameMkLst>
        </pc:graphicFrameChg>
        <pc:graphicFrameChg chg="modGraphic">
          <ac:chgData name="Stikker, Peter" userId="0c3ccf3c-f211-4dbb-800b-a0fe90374941" providerId="ADAL" clId="{1648E047-0D19-4C1A-A9D9-A193942D9DF2}" dt="2019-09-13T13:09:41.890" v="2" actId="207"/>
          <ac:graphicFrameMkLst>
            <pc:docMk/>
            <pc:sldMk cId="2070389439" sldId="512"/>
            <ac:graphicFrameMk id="46" creationId="{A16D7BF5-067C-4A2E-9225-9F22ED3FA7EF}"/>
          </ac:graphicFrameMkLst>
        </pc:graphicFrameChg>
        <pc:graphicFrameChg chg="modGraphic">
          <ac:chgData name="Stikker, Peter" userId="0c3ccf3c-f211-4dbb-800b-a0fe90374941" providerId="ADAL" clId="{1648E047-0D19-4C1A-A9D9-A193942D9DF2}" dt="2019-09-13T13:09:48.934" v="4" actId="207"/>
          <ac:graphicFrameMkLst>
            <pc:docMk/>
            <pc:sldMk cId="2070389439" sldId="512"/>
            <ac:graphicFrameMk id="47" creationId="{925233C3-C7FC-47C8-8DF6-23972CD83DDB}"/>
          </ac:graphicFrameMkLst>
        </pc:graphicFrameChg>
        <pc:graphicFrameChg chg="modGraphic">
          <ac:chgData name="Stikker, Peter" userId="0c3ccf3c-f211-4dbb-800b-a0fe90374941" providerId="ADAL" clId="{1648E047-0D19-4C1A-A9D9-A193942D9DF2}" dt="2019-09-13T13:09:46.031" v="3" actId="207"/>
          <ac:graphicFrameMkLst>
            <pc:docMk/>
            <pc:sldMk cId="2070389439" sldId="512"/>
            <ac:graphicFrameMk id="48" creationId="{076BC742-F198-4102-898C-E1548E76DD05}"/>
          </ac:graphicFrameMkLst>
        </pc:graphicFrameChg>
        <pc:graphicFrameChg chg="modGraphic">
          <ac:chgData name="Stikker, Peter" userId="0c3ccf3c-f211-4dbb-800b-a0fe90374941" providerId="ADAL" clId="{1648E047-0D19-4C1A-A9D9-A193942D9DF2}" dt="2019-09-13T13:09:52.054" v="5" actId="207"/>
          <ac:graphicFrameMkLst>
            <pc:docMk/>
            <pc:sldMk cId="2070389439" sldId="512"/>
            <ac:graphicFrameMk id="49" creationId="{A28173E9-5752-4C6D-BEDD-2C9177CCB685}"/>
          </ac:graphicFrameMkLst>
        </pc:graphicFrameChg>
      </pc:sldChg>
      <pc:sldChg chg="modAnim">
        <pc:chgData name="Stikker, Peter" userId="0c3ccf3c-f211-4dbb-800b-a0fe90374941" providerId="ADAL" clId="{1648E047-0D19-4C1A-A9D9-A193942D9DF2}" dt="2019-09-13T13:10:56.251" v="19"/>
        <pc:sldMkLst>
          <pc:docMk/>
          <pc:sldMk cId="2411240654" sldId="51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53178" y="165444"/>
            <a:ext cx="3021189" cy="2481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800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4238" y="413610"/>
            <a:ext cx="2945659" cy="248166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r">
              <a:defRPr sz="1200"/>
            </a:lvl1pPr>
          </a:lstStyle>
          <a:p>
            <a:pPr algn="l"/>
            <a:fld id="{B8E2DB07-2205-45DC-90BC-4AC12720D6F7}" type="datetimeFigureOut">
              <a:rPr lang="en-US" sz="800" smtClean="0">
                <a:latin typeface="Arial"/>
                <a:cs typeface="Arial"/>
              </a:rPr>
              <a:pPr algn="l"/>
              <a:t>10/9/2019</a:t>
            </a:fld>
            <a:endParaRPr lang="en-US" sz="800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758373" y="9431166"/>
            <a:ext cx="1812713" cy="3291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algn="r"/>
            <a:endParaRPr lang="en-US" sz="8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75530" y="165444"/>
            <a:ext cx="377649" cy="24816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/>
            </a:lvl1pPr>
          </a:lstStyle>
          <a:p>
            <a:pPr algn="l"/>
            <a:fld id="{C1AD0844-2B73-46CC-9896-95203B65F033}" type="slidenum">
              <a:rPr lang="en-US" sz="800" smtClean="0">
                <a:latin typeface="Arial"/>
                <a:cs typeface="Arial"/>
              </a:rPr>
              <a:pPr algn="l"/>
              <a:t>‹#›</a:t>
            </a:fld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7242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36525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06357" y="4715153"/>
            <a:ext cx="5211551" cy="44669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 err="1"/>
              <a:t>Second</a:t>
            </a:r>
            <a:r>
              <a:rPr lang="nl-NL" dirty="0"/>
              <a:t>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453178" y="165444"/>
            <a:ext cx="3021189" cy="2481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800" dirty="0">
              <a:latin typeface="Arial"/>
              <a:cs typeface="Arial"/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4238" y="413610"/>
            <a:ext cx="2945659" cy="248166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r">
              <a:defRPr sz="1200"/>
            </a:lvl1pPr>
          </a:lstStyle>
          <a:p>
            <a:pPr algn="l"/>
            <a:fld id="{B8E2DB07-2205-45DC-90BC-4AC12720D6F7}" type="datetimeFigureOut">
              <a:rPr lang="en-US" sz="800" smtClean="0">
                <a:latin typeface="Arial"/>
                <a:cs typeface="Arial"/>
              </a:rPr>
              <a:pPr algn="l"/>
              <a:t>10/9/2019</a:t>
            </a:fld>
            <a:endParaRPr lang="en-US" sz="800" dirty="0">
              <a:latin typeface="Arial"/>
              <a:cs typeface="Arial"/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4758373" y="9431166"/>
            <a:ext cx="1812713" cy="3291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algn="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75530" y="165444"/>
            <a:ext cx="377649" cy="24816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/>
            </a:lvl1pPr>
          </a:lstStyle>
          <a:p>
            <a:pPr algn="l"/>
            <a:fld id="{C1AD0844-2B73-46CC-9896-95203B65F033}" type="slidenum">
              <a:rPr lang="en-US" sz="800" smtClean="0">
                <a:latin typeface="Arial"/>
                <a:cs typeface="Arial"/>
              </a:rPr>
              <a:pPr algn="l"/>
              <a:t>‹#›</a:t>
            </a:fld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01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spcAft>
        <a:spcPts val="600"/>
      </a:spcAft>
      <a:buFont typeface="Lucida Grande"/>
      <a:buNone/>
      <a:defRPr sz="900" b="1" kern="1200">
        <a:solidFill>
          <a:schemeClr val="tx1"/>
        </a:solidFill>
        <a:latin typeface="Arial"/>
        <a:ea typeface="+mn-ea"/>
        <a:cs typeface="Arial"/>
      </a:defRPr>
    </a:lvl1pPr>
    <a:lvl2pPr marL="187200" algn="l" defTabSz="457200" rtl="0" eaLnBrk="1" latinLnBrk="0" hangingPunct="1">
      <a:spcAft>
        <a:spcPts val="600"/>
      </a:spcAft>
      <a:buFont typeface="Lucida Grande"/>
      <a:buNone/>
      <a:defRPr sz="900" kern="1200">
        <a:solidFill>
          <a:schemeClr val="tx1"/>
        </a:solidFill>
        <a:latin typeface="Arial"/>
        <a:ea typeface="+mn-ea"/>
        <a:cs typeface="Arial"/>
      </a:defRPr>
    </a:lvl2pPr>
    <a:lvl3pPr marL="360000" algn="l" defTabSz="457200" rtl="0" eaLnBrk="1" latinLnBrk="0" hangingPunct="1">
      <a:spcAft>
        <a:spcPts val="600"/>
      </a:spcAft>
      <a:buFont typeface="Lucida Grande"/>
      <a:buChar char="-"/>
      <a:defRPr sz="900" kern="1200">
        <a:solidFill>
          <a:schemeClr val="tx1"/>
        </a:solidFill>
        <a:latin typeface="Arial"/>
        <a:ea typeface="+mn-ea"/>
        <a:cs typeface="Arial"/>
      </a:defRPr>
    </a:lvl3pPr>
    <a:lvl4pPr marL="540000" algn="l" defTabSz="457200" rtl="0" eaLnBrk="1" latinLnBrk="0" hangingPunct="1">
      <a:spcAft>
        <a:spcPts val="600"/>
      </a:spcAft>
      <a:buFont typeface="Lucida Grande"/>
      <a:buNone/>
      <a:defRPr sz="900" kern="1200">
        <a:solidFill>
          <a:schemeClr val="tx1"/>
        </a:solidFill>
        <a:latin typeface="Arial"/>
        <a:ea typeface="+mn-ea"/>
        <a:cs typeface="Arial"/>
      </a:defRPr>
    </a:lvl4pPr>
    <a:lvl5pPr marL="720000" algn="l" defTabSz="457200" rtl="0" eaLnBrk="1" latinLnBrk="0" hangingPunct="1">
      <a:spcAft>
        <a:spcPts val="600"/>
      </a:spcAft>
      <a:buFont typeface="Lucida Grande"/>
      <a:buNone/>
      <a:defRPr sz="700" kern="1200">
        <a:solidFill>
          <a:srgbClr val="CC006B"/>
        </a:solidFill>
        <a:latin typeface="Arial"/>
        <a:ea typeface="+mn-ea"/>
        <a:cs typeface="Arial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0" dirty="0"/>
              <a:t>Slides </a:t>
            </a:r>
            <a:r>
              <a:rPr lang="nl-NL" b="0" dirty="0" err="1"/>
              <a:t>created</a:t>
            </a:r>
            <a:r>
              <a:rPr lang="nl-NL" b="0" dirty="0"/>
              <a:t> </a:t>
            </a:r>
            <a:r>
              <a:rPr lang="nl-NL" b="0" dirty="0" err="1"/>
              <a:t>by</a:t>
            </a:r>
            <a:r>
              <a:rPr lang="nl-NL" b="0" dirty="0"/>
              <a:t> P. Stikker.</a:t>
            </a:r>
          </a:p>
          <a:p>
            <a:r>
              <a:rPr lang="nl-NL" b="0" dirty="0"/>
              <a:t>Version: 16 </a:t>
            </a:r>
            <a:r>
              <a:rPr lang="nl-NL" b="0" dirty="0" err="1"/>
              <a:t>July</a:t>
            </a:r>
            <a:r>
              <a:rPr lang="nl-NL" b="0" dirty="0"/>
              <a:t>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1AD0844-2B73-46CC-9896-95203B65F033}" type="slidenum">
              <a:rPr lang="en-US" sz="800" smtClean="0">
                <a:latin typeface="Arial"/>
                <a:cs typeface="Arial"/>
              </a:rPr>
              <a:pPr algn="l"/>
              <a:t>1</a:t>
            </a:fld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427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1AD0844-2B73-46CC-9896-95203B65F033}" type="slidenum">
              <a:rPr lang="en-US" sz="800" smtClean="0">
                <a:latin typeface="Arial"/>
                <a:cs typeface="Arial"/>
              </a:rPr>
              <a:pPr algn="l"/>
              <a:t>21</a:t>
            </a:fld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2719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" t="29252" r="1857" b="10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809467" y="1268760"/>
            <a:ext cx="11382533" cy="55892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1007436" y="1412777"/>
            <a:ext cx="9490257" cy="4159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Engineering, Design and Computing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231904" y="4723334"/>
            <a:ext cx="6014400" cy="937915"/>
          </a:xfrm>
          <a:prstGeom prst="rect">
            <a:avLst/>
          </a:prstGeom>
        </p:spPr>
        <p:txBody>
          <a:bodyPr lIns="0" bIns="0" anchor="b">
            <a:no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Locatie</a:t>
            </a:r>
          </a:p>
          <a:p>
            <a:pPr lvl="0"/>
            <a:r>
              <a:rPr lang="nl-NL" dirty="0"/>
              <a:t>Naam</a:t>
            </a:r>
          </a:p>
          <a:p>
            <a:pPr lvl="0"/>
            <a:r>
              <a:rPr lang="nl-NL" dirty="0"/>
              <a:t>Datum [</a:t>
            </a:r>
            <a:r>
              <a:rPr lang="nl-NL" dirty="0" err="1"/>
              <a:t>dd</a:t>
            </a:r>
            <a:r>
              <a:rPr lang="nl-NL" dirty="0"/>
              <a:t> maand </a:t>
            </a:r>
            <a:r>
              <a:rPr lang="nl-NL" dirty="0" err="1"/>
              <a:t>jjjj</a:t>
            </a:r>
            <a:r>
              <a:rPr lang="nl-NL" dirty="0"/>
              <a:t>]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83499" y="1988840"/>
            <a:ext cx="9163200" cy="1310400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Hier de titel van uw presentatie over maximaal twee regels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27701" y="3432736"/>
            <a:ext cx="8380800" cy="1220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Hier de subtitel van uw presentatie over maximaal twee regels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ACBE68-3BCE-4D80-8CCE-4AD6A659CA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283485" y="16878"/>
            <a:ext cx="1944216" cy="8918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104DC27-A426-4FC3-9A89-4945263473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3"/>
          <p:cNvSpPr/>
          <p:nvPr userDrawn="1"/>
        </p:nvSpPr>
        <p:spPr>
          <a:xfrm>
            <a:off x="584797" y="692696"/>
            <a:ext cx="11607204" cy="616530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090187" y="932360"/>
            <a:ext cx="10286400" cy="696440"/>
          </a:xfrm>
        </p:spPr>
        <p:txBody>
          <a:bodyPr/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83499" y="1988841"/>
            <a:ext cx="9926400" cy="31811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defRPr sz="3200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1" descr="Inholland_Monogram_P_Magenta.pd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1542" y="44624"/>
            <a:ext cx="866509" cy="64807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8374D1-4966-41FA-948F-6E318597593D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 descr="inholland-hogeschool-wit-12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6142" y="2251818"/>
            <a:ext cx="5759716" cy="170993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34" y="2956934"/>
            <a:ext cx="6421133" cy="8321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3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F064B-AA0C-4107-8D84-3BE7A6278D2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1690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Agenda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83499" y="1988841"/>
            <a:ext cx="9926400" cy="4103987"/>
          </a:xfrm>
          <a:prstGeom prst="rect">
            <a:avLst/>
          </a:prstGeom>
        </p:spPr>
        <p:txBody>
          <a:bodyPr>
            <a:normAutofit/>
          </a:bodyPr>
          <a:lstStyle>
            <a:lvl2pPr marL="0" indent="-342000">
              <a:spcBef>
                <a:spcPts val="4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000"/>
            </a:lvl2pPr>
          </a:lstStyle>
          <a:p>
            <a:pPr lvl="1"/>
            <a:r>
              <a:rPr lang="nl-NL" dirty="0"/>
              <a:t>Agendapunt 1</a:t>
            </a:r>
          </a:p>
          <a:p>
            <a:pPr lvl="1"/>
            <a:r>
              <a:rPr lang="nl-NL" dirty="0"/>
              <a:t>Agendapunt 2</a:t>
            </a:r>
          </a:p>
          <a:p>
            <a:pPr lvl="1"/>
            <a:r>
              <a:rPr lang="nl-NL" dirty="0"/>
              <a:t>Agendapunt 3</a:t>
            </a:r>
          </a:p>
          <a:p>
            <a:pPr lvl="1"/>
            <a:r>
              <a:rPr lang="nl-NL" dirty="0"/>
              <a:t>Enzovoort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5991-DA48-48CA-8F06-2EF62BA21070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83499" y="1988840"/>
            <a:ext cx="9926400" cy="409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13DE01-6F43-435B-ABE1-18FF818133DD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ee kaders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09899" y="1988840"/>
            <a:ext cx="4800600" cy="4095750"/>
          </a:xfrm>
          <a:prstGeom prst="rect">
            <a:avLst/>
          </a:prstGeom>
        </p:spPr>
        <p:txBody>
          <a:bodyPr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 dirty="0"/>
              <a:t>Kop rechter kolom</a:t>
            </a:r>
          </a:p>
          <a:p>
            <a:pPr lvl="1"/>
            <a:r>
              <a:rPr lang="nl-NL" dirty="0"/>
              <a:t>Een</a:t>
            </a:r>
          </a:p>
          <a:p>
            <a:pPr lvl="1"/>
            <a:r>
              <a:rPr lang="nl-NL" dirty="0"/>
              <a:t>Twee</a:t>
            </a:r>
          </a:p>
          <a:p>
            <a:pPr lvl="1"/>
            <a:r>
              <a:rPr lang="nl-NL" dirty="0"/>
              <a:t>Drie</a:t>
            </a:r>
          </a:p>
          <a:p>
            <a:pPr lvl="1"/>
            <a:r>
              <a:rPr lang="nl-NL" dirty="0"/>
              <a:t>Enzovoort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3499" y="1988840"/>
            <a:ext cx="4800000" cy="4095750"/>
          </a:xfrm>
          <a:prstGeom prst="rect">
            <a:avLst/>
          </a:prstGeom>
        </p:spPr>
        <p:txBody>
          <a:bodyPr anchor="t"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 dirty="0"/>
              <a:t>Kop linker kolom</a:t>
            </a:r>
          </a:p>
          <a:p>
            <a:pPr lvl="1"/>
            <a:r>
              <a:rPr lang="nl-NL" dirty="0"/>
              <a:t>Een</a:t>
            </a:r>
          </a:p>
          <a:p>
            <a:pPr lvl="1"/>
            <a:r>
              <a:rPr lang="nl-NL" dirty="0"/>
              <a:t>Twee</a:t>
            </a:r>
          </a:p>
          <a:p>
            <a:pPr lvl="1"/>
            <a:r>
              <a:rPr lang="nl-NL" dirty="0"/>
              <a:t>Drie</a:t>
            </a:r>
          </a:p>
          <a:p>
            <a:pPr lvl="1"/>
            <a:r>
              <a:rPr lang="nl-NL" dirty="0"/>
              <a:t>Enzovoort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EBFFD8-3D8C-4144-B490-BCCC3D37C9F6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en plaa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1148" y="1988841"/>
            <a:ext cx="4800000" cy="4095763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buFont typeface="Lucida Grande"/>
              <a:buNone/>
              <a:defRPr sz="2800"/>
            </a:lvl1pPr>
            <a:lvl2pPr marL="90000" indent="-277200">
              <a:buClr>
                <a:schemeClr val="bg2"/>
              </a:buClr>
              <a:buFont typeface="Arial"/>
              <a:buNone/>
              <a:defRPr sz="2400" baseline="0"/>
            </a:lvl2pPr>
            <a:lvl3pPr marL="90000" indent="-277200">
              <a:buClr>
                <a:schemeClr val="bg2"/>
              </a:buClr>
              <a:buFont typeface="Wingdings" charset="2"/>
              <a:buAutoNum type="arabicPlain"/>
              <a:defRPr sz="2000"/>
            </a:lvl3pPr>
            <a:lvl4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4pPr>
            <a:lvl5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6400" y="640800"/>
            <a:ext cx="10286400" cy="1224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/>
              <a:ea typeface="+mj-ea"/>
              <a:cs typeface="Arial Narrow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3500" y="1988853"/>
            <a:ext cx="4800449" cy="4095750"/>
          </a:xfrm>
          <a:prstGeom prst="rect">
            <a:avLst/>
          </a:prstGeom>
        </p:spPr>
        <p:txBody>
          <a:bodyPr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 dirty="0"/>
              <a:t>Kop</a:t>
            </a:r>
          </a:p>
          <a:p>
            <a:pPr lvl="1"/>
            <a:r>
              <a:rPr lang="nl-NL" dirty="0"/>
              <a:t>Een</a:t>
            </a:r>
          </a:p>
          <a:p>
            <a:pPr lvl="2"/>
            <a:r>
              <a:rPr lang="nl-NL" dirty="0"/>
              <a:t>Twee</a:t>
            </a:r>
          </a:p>
          <a:p>
            <a:pPr lvl="2"/>
            <a:r>
              <a:rPr lang="nl-NL" dirty="0"/>
              <a:t>Drie</a:t>
            </a:r>
          </a:p>
          <a:p>
            <a:pPr lvl="2"/>
            <a:r>
              <a:rPr lang="nl-NL" dirty="0"/>
              <a:t>Enzovoort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526400" y="640800"/>
            <a:ext cx="10286400" cy="1224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/>
              <a:ea typeface="+mj-ea"/>
              <a:cs typeface="Arial Na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0EBB4-DCF4-4106-AE1D-7FF1840B43D4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atje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99" y="1988841"/>
            <a:ext cx="4800000" cy="4095763"/>
          </a:xfrm>
          <a:prstGeom prst="rect">
            <a:avLst/>
          </a:prstGeom>
        </p:spPr>
        <p:txBody>
          <a:bodyPr/>
          <a:lstStyle>
            <a:lvl1pPr marL="0">
              <a:buFont typeface="Lucida Grande"/>
              <a:buNone/>
              <a:defRPr sz="2800"/>
            </a:lvl1pPr>
            <a:lvl2pPr marL="90000" indent="-277200">
              <a:buClr>
                <a:schemeClr val="bg2"/>
              </a:buClr>
              <a:buFont typeface="Arial"/>
              <a:buNone/>
              <a:defRPr sz="2400" baseline="0"/>
            </a:lvl2pPr>
            <a:lvl3pPr marL="90000" indent="-277200">
              <a:buClr>
                <a:schemeClr val="bg2"/>
              </a:buClr>
              <a:buFont typeface="Wingdings" charset="2"/>
              <a:buAutoNum type="arabicPlain"/>
              <a:defRPr sz="2000"/>
            </a:lvl3pPr>
            <a:lvl4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4pPr>
            <a:lvl5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709450" y="1988853"/>
            <a:ext cx="4800449" cy="4095750"/>
          </a:xfrm>
          <a:prstGeom prst="rect">
            <a:avLst/>
          </a:prstGeom>
        </p:spPr>
        <p:txBody>
          <a:bodyPr anchor="t"/>
          <a:lstStyle>
            <a:lvl1pPr>
              <a:buFont typeface="Arial"/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0" indent="0">
              <a:buFont typeface="Lucida Grande"/>
              <a:buNone/>
              <a:defRPr b="0" baseline="0">
                <a:solidFill>
                  <a:schemeClr val="bg1"/>
                </a:solidFill>
                <a:latin typeface="+mn-lt"/>
              </a:defRPr>
            </a:lvl2pPr>
            <a:lvl3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3pPr>
            <a:lvl4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4pPr>
            <a:lvl5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5pPr>
          </a:lstStyle>
          <a:p>
            <a:pPr lvl="1"/>
            <a:r>
              <a:rPr lang="nl-NL" dirty="0"/>
              <a:t>Tekst over het plaatje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3FFF0-6669-486C-BD48-6D1634FC8530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1545431" y="1988840"/>
            <a:ext cx="9927167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95454-B0BF-4F84-A1AE-AAA0A094937A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32183-106F-4C7D-A455-201A09F69E3C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DC8B-6381-49B4-9B35-C05A48C5021F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75387" y="692696"/>
            <a:ext cx="11616615" cy="616530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0187" y="1052736"/>
            <a:ext cx="10286400" cy="627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68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9104DC27-A426-4FC3-9A89-4945263473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583499" y="1988841"/>
            <a:ext cx="9926400" cy="4068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één</a:t>
            </a:r>
            <a:r>
              <a:rPr lang="en-US" dirty="0"/>
              <a:t> (</a:t>
            </a:r>
            <a:r>
              <a:rPr lang="en-US" dirty="0" err="1"/>
              <a:t>Koppen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twee (</a:t>
            </a:r>
            <a:r>
              <a:rPr lang="en-US" dirty="0" err="1"/>
              <a:t>Bodytekst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drie</a:t>
            </a:r>
            <a:r>
              <a:rPr lang="en-US" dirty="0"/>
              <a:t> (</a:t>
            </a:r>
            <a:r>
              <a:rPr lang="en-US" dirty="0" err="1"/>
              <a:t>Opsomming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vier</a:t>
            </a:r>
            <a:endParaRPr lang="en-US" dirty="0"/>
          </a:p>
          <a:p>
            <a:pPr lvl="4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vijf</a:t>
            </a:r>
            <a:r>
              <a:rPr lang="en-US" dirty="0"/>
              <a:t> (</a:t>
            </a:r>
            <a:r>
              <a:rPr lang="en-US" dirty="0" err="1"/>
              <a:t>Noot</a:t>
            </a:r>
            <a:r>
              <a:rPr lang="en-US" dirty="0"/>
              <a:t>)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9" y="44624"/>
            <a:ext cx="864096" cy="648072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i="0" kern="1200">
          <a:solidFill>
            <a:schemeClr val="bg1"/>
          </a:solidFill>
          <a:latin typeface="Arial Narrow"/>
          <a:ea typeface="+mj-ea"/>
          <a:cs typeface="Arial Narrow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2800" b="1" kern="1200">
          <a:solidFill>
            <a:schemeClr val="bg2"/>
          </a:solidFill>
          <a:latin typeface="Arial (Body)"/>
          <a:ea typeface="+mn-ea"/>
          <a:cs typeface="Arial (Body)"/>
        </a:defRPr>
      </a:lvl1pPr>
      <a:lvl2pPr marL="360000" indent="-180000" algn="l" defTabSz="457200" rtl="0" eaLnBrk="1" latinLnBrk="0" hangingPunct="1">
        <a:spcBef>
          <a:spcPct val="20000"/>
        </a:spcBef>
        <a:buSzPct val="100000"/>
        <a:buFontTx/>
        <a:buNone/>
        <a:defRPr sz="2400" b="0" kern="1200">
          <a:solidFill>
            <a:schemeClr val="bg1"/>
          </a:solidFill>
          <a:latin typeface="Arial (Body)"/>
          <a:ea typeface="+mn-ea"/>
          <a:cs typeface="Arial (Body)"/>
        </a:defRPr>
      </a:lvl2pPr>
      <a:lvl3pPr marL="630000" indent="-270000" algn="l" defTabSz="457200" rtl="0" eaLnBrk="1" latinLnBrk="0" hangingPunct="1">
        <a:spcBef>
          <a:spcPct val="20000"/>
        </a:spcBef>
        <a:buSzPct val="100000"/>
        <a:buFont typeface="Lucida Grande"/>
        <a:buChar char="-"/>
        <a:defRPr sz="2400" b="0" kern="1200">
          <a:solidFill>
            <a:schemeClr val="bg1"/>
          </a:solidFill>
          <a:latin typeface="Arial (Body)"/>
          <a:ea typeface="+mn-ea"/>
          <a:cs typeface="Arial (Body)"/>
        </a:defRPr>
      </a:lvl3pPr>
      <a:lvl4pPr marL="810000" indent="0" algn="l" defTabSz="457200" rtl="0" eaLnBrk="1" latinLnBrk="0" hangingPunct="1">
        <a:spcBef>
          <a:spcPct val="20000"/>
        </a:spcBef>
        <a:buSzPct val="100000"/>
        <a:buFontTx/>
        <a:buNone/>
        <a:defRPr sz="2000" b="0" kern="1200">
          <a:solidFill>
            <a:schemeClr val="bg1"/>
          </a:solidFill>
          <a:latin typeface="Arial (Body)"/>
          <a:ea typeface="+mn-ea"/>
          <a:cs typeface="Arial (Body)"/>
        </a:defRPr>
      </a:lvl4pPr>
      <a:lvl5pPr marL="1080000" indent="0" algn="l" defTabSz="457200" rtl="0" eaLnBrk="1" latinLnBrk="0" hangingPunct="1">
        <a:spcBef>
          <a:spcPct val="20000"/>
        </a:spcBef>
        <a:buSzPct val="100000"/>
        <a:buFontTx/>
        <a:buNone/>
        <a:defRPr sz="1600" b="0" kern="1200">
          <a:solidFill>
            <a:schemeClr val="bg2"/>
          </a:solidFill>
          <a:latin typeface="Arial (Body)"/>
          <a:ea typeface="+mn-ea"/>
          <a:cs typeface="Arial (Body)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7.png"/><Relationship Id="rId4" Type="http://schemas.openxmlformats.org/officeDocument/2006/relationships/image" Target="../media/image80.png"/><Relationship Id="rId9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3" Type="http://schemas.openxmlformats.org/officeDocument/2006/relationships/image" Target="../media/image112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image" Target="../media/image111.png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png"/><Relationship Id="rId11" Type="http://schemas.openxmlformats.org/officeDocument/2006/relationships/image" Target="../media/image153.png"/><Relationship Id="rId5" Type="http://schemas.openxmlformats.org/officeDocument/2006/relationships/image" Target="../media/image114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13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slide" Target="slide21.xml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5" Type="http://schemas.openxmlformats.org/officeDocument/2006/relationships/image" Target="../media/image20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250.png"/><Relationship Id="rId7" Type="http://schemas.openxmlformats.org/officeDocument/2006/relationships/image" Target="../media/image14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2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0.png"/><Relationship Id="rId13" Type="http://schemas.openxmlformats.org/officeDocument/2006/relationships/image" Target="../media/image1940.png"/><Relationship Id="rId18" Type="http://schemas.openxmlformats.org/officeDocument/2006/relationships/image" Target="../media/image1990.png"/><Relationship Id="rId3" Type="http://schemas.openxmlformats.org/officeDocument/2006/relationships/image" Target="../media/image1840.png"/><Relationship Id="rId7" Type="http://schemas.openxmlformats.org/officeDocument/2006/relationships/image" Target="../media/image1880.png"/><Relationship Id="rId12" Type="http://schemas.openxmlformats.org/officeDocument/2006/relationships/image" Target="../media/image1930.png"/><Relationship Id="rId17" Type="http://schemas.openxmlformats.org/officeDocument/2006/relationships/image" Target="../media/image1980.png"/><Relationship Id="rId16" Type="http://schemas.openxmlformats.org/officeDocument/2006/relationships/image" Target="../media/image19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70.png"/><Relationship Id="rId11" Type="http://schemas.openxmlformats.org/officeDocument/2006/relationships/image" Target="../media/image1920.png"/><Relationship Id="rId5" Type="http://schemas.openxmlformats.org/officeDocument/2006/relationships/image" Target="../media/image1860.png"/><Relationship Id="rId15" Type="http://schemas.openxmlformats.org/officeDocument/2006/relationships/image" Target="../media/image1960.png"/><Relationship Id="rId10" Type="http://schemas.openxmlformats.org/officeDocument/2006/relationships/image" Target="../media/image1910.png"/><Relationship Id="rId19" Type="http://schemas.openxmlformats.org/officeDocument/2006/relationships/image" Target="../media/image2000.png"/><Relationship Id="rId4" Type="http://schemas.openxmlformats.org/officeDocument/2006/relationships/image" Target="../media/image1850.png"/><Relationship Id="rId9" Type="http://schemas.openxmlformats.org/officeDocument/2006/relationships/image" Target="../media/image1900.png"/><Relationship Id="rId14" Type="http://schemas.openxmlformats.org/officeDocument/2006/relationships/image" Target="../media/image19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0.png"/><Relationship Id="rId13" Type="http://schemas.openxmlformats.org/officeDocument/2006/relationships/image" Target="../media/image2120.png"/><Relationship Id="rId18" Type="http://schemas.openxmlformats.org/officeDocument/2006/relationships/image" Target="../media/image217.png"/><Relationship Id="rId3" Type="http://schemas.openxmlformats.org/officeDocument/2006/relationships/image" Target="../media/image2020.png"/><Relationship Id="rId7" Type="http://schemas.openxmlformats.org/officeDocument/2006/relationships/image" Target="../media/image2060.png"/><Relationship Id="rId12" Type="http://schemas.openxmlformats.org/officeDocument/2006/relationships/image" Target="../media/image2110.png"/><Relationship Id="rId17" Type="http://schemas.openxmlformats.org/officeDocument/2006/relationships/image" Target="../media/image216.png"/><Relationship Id="rId2" Type="http://schemas.openxmlformats.org/officeDocument/2006/relationships/image" Target="../media/image2010.png"/><Relationship Id="rId16" Type="http://schemas.openxmlformats.org/officeDocument/2006/relationships/image" Target="../media/image2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50.png"/><Relationship Id="rId11" Type="http://schemas.openxmlformats.org/officeDocument/2006/relationships/image" Target="../media/image2100.png"/><Relationship Id="rId5" Type="http://schemas.openxmlformats.org/officeDocument/2006/relationships/image" Target="../media/image2040.png"/><Relationship Id="rId15" Type="http://schemas.openxmlformats.org/officeDocument/2006/relationships/image" Target="../media/image2140.png"/><Relationship Id="rId10" Type="http://schemas.openxmlformats.org/officeDocument/2006/relationships/image" Target="../media/image2090.png"/><Relationship Id="rId4" Type="http://schemas.openxmlformats.org/officeDocument/2006/relationships/image" Target="../media/image2030.png"/><Relationship Id="rId9" Type="http://schemas.openxmlformats.org/officeDocument/2006/relationships/image" Target="../media/image2080.png"/><Relationship Id="rId14" Type="http://schemas.openxmlformats.org/officeDocument/2006/relationships/image" Target="../media/image21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8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12" Type="http://schemas.openxmlformats.org/officeDocument/2006/relationships/image" Target="../media/image227.png"/><Relationship Id="rId2" Type="http://schemas.openxmlformats.org/officeDocument/2006/relationships/image" Target="../media/image218.png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2.png"/><Relationship Id="rId11" Type="http://schemas.openxmlformats.org/officeDocument/2006/relationships/image" Target="../media/image226.png"/><Relationship Id="rId5" Type="http://schemas.openxmlformats.org/officeDocument/2006/relationships/image" Target="../media/image221.png"/><Relationship Id="rId15" Type="http://schemas.openxmlformats.org/officeDocument/2006/relationships/image" Target="../media/image230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2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6" Type="http://schemas.openxmlformats.org/officeDocument/2006/relationships/image" Target="../media/image2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5" Type="http://schemas.openxmlformats.org/officeDocument/2006/relationships/image" Target="../media/image244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Relationship Id="rId14" Type="http://schemas.openxmlformats.org/officeDocument/2006/relationships/image" Target="../media/image2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18" Type="http://schemas.openxmlformats.org/officeDocument/2006/relationships/image" Target="../media/image261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17" Type="http://schemas.openxmlformats.org/officeDocument/2006/relationships/image" Target="../media/image260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2.png"/><Relationship Id="rId18" Type="http://schemas.openxmlformats.org/officeDocument/2006/relationships/image" Target="../media/image277.png"/><Relationship Id="rId26" Type="http://schemas.openxmlformats.org/officeDocument/2006/relationships/image" Target="../media/image285.png"/><Relationship Id="rId3" Type="http://schemas.openxmlformats.org/officeDocument/2006/relationships/image" Target="../media/image263.png"/><Relationship Id="rId21" Type="http://schemas.openxmlformats.org/officeDocument/2006/relationships/image" Target="../media/image280.png"/><Relationship Id="rId7" Type="http://schemas.openxmlformats.org/officeDocument/2006/relationships/image" Target="../media/image267.png"/><Relationship Id="rId12" Type="http://schemas.openxmlformats.org/officeDocument/2006/relationships/image" Target="../media/image271.png"/><Relationship Id="rId17" Type="http://schemas.openxmlformats.org/officeDocument/2006/relationships/image" Target="../media/image276.png"/><Relationship Id="rId25" Type="http://schemas.openxmlformats.org/officeDocument/2006/relationships/image" Target="../media/image284.png"/><Relationship Id="rId2" Type="http://schemas.openxmlformats.org/officeDocument/2006/relationships/image" Target="../media/image262.png"/><Relationship Id="rId16" Type="http://schemas.openxmlformats.org/officeDocument/2006/relationships/image" Target="../media/image275.png"/><Relationship Id="rId20" Type="http://schemas.openxmlformats.org/officeDocument/2006/relationships/image" Target="../media/image2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6.png"/><Relationship Id="rId11" Type="http://schemas.openxmlformats.org/officeDocument/2006/relationships/image" Target="../media/image270.png"/><Relationship Id="rId24" Type="http://schemas.openxmlformats.org/officeDocument/2006/relationships/image" Target="../media/image283.png"/><Relationship Id="rId5" Type="http://schemas.openxmlformats.org/officeDocument/2006/relationships/image" Target="../media/image265.png"/><Relationship Id="rId15" Type="http://schemas.openxmlformats.org/officeDocument/2006/relationships/image" Target="../media/image274.png"/><Relationship Id="rId23" Type="http://schemas.openxmlformats.org/officeDocument/2006/relationships/image" Target="../media/image282.png"/><Relationship Id="rId10" Type="http://schemas.openxmlformats.org/officeDocument/2006/relationships/image" Target="../media/image269.png"/><Relationship Id="rId19" Type="http://schemas.openxmlformats.org/officeDocument/2006/relationships/image" Target="../media/image278.png"/><Relationship Id="rId4" Type="http://schemas.openxmlformats.org/officeDocument/2006/relationships/image" Target="../media/image264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Relationship Id="rId22" Type="http://schemas.openxmlformats.org/officeDocument/2006/relationships/image" Target="../media/image281.png"/><Relationship Id="rId27" Type="http://schemas.openxmlformats.org/officeDocument/2006/relationships/image" Target="../media/image2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9.pn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9" Type="http://schemas.openxmlformats.org/officeDocument/2006/relationships/image" Target="../media/image85.png"/><Relationship Id="rId3" Type="http://schemas.openxmlformats.org/officeDocument/2006/relationships/image" Target="../media/image116.png"/><Relationship Id="rId21" Type="http://schemas.openxmlformats.org/officeDocument/2006/relationships/image" Target="../media/image134.png"/><Relationship Id="rId34" Type="http://schemas.openxmlformats.org/officeDocument/2006/relationships/image" Target="../media/image147.png"/><Relationship Id="rId7" Type="http://schemas.openxmlformats.org/officeDocument/2006/relationships/image" Target="../media/image120.png"/><Relationship Id="rId12" Type="http://schemas.openxmlformats.org/officeDocument/2006/relationships/image" Target="../media/image8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33" Type="http://schemas.openxmlformats.org/officeDocument/2006/relationships/image" Target="../media/image146.png"/><Relationship Id="rId38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29" Type="http://schemas.openxmlformats.org/officeDocument/2006/relationships/image" Target="../media/image142.png"/><Relationship Id="rId1" Type="http://schemas.openxmlformats.org/officeDocument/2006/relationships/tags" Target="../tags/tag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32" Type="http://schemas.openxmlformats.org/officeDocument/2006/relationships/image" Target="../media/image145.png"/><Relationship Id="rId37" Type="http://schemas.openxmlformats.org/officeDocument/2006/relationships/image" Target="../media/image15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12.png"/><Relationship Id="rId36" Type="http://schemas.openxmlformats.org/officeDocument/2006/relationships/image" Target="../media/image14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31" Type="http://schemas.openxmlformats.org/officeDocument/2006/relationships/image" Target="../media/image144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0.png"/><Relationship Id="rId22" Type="http://schemas.openxmlformats.org/officeDocument/2006/relationships/image" Target="../media/image135.png"/><Relationship Id="rId27" Type="http://schemas.openxmlformats.org/officeDocument/2006/relationships/image" Target="../media/image11.png"/><Relationship Id="rId30" Type="http://schemas.openxmlformats.org/officeDocument/2006/relationships/image" Target="../media/image143.png"/><Relationship Id="rId35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8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17" Type="http://schemas.openxmlformats.org/officeDocument/2006/relationships/image" Target="../media/image302.png"/><Relationship Id="rId2" Type="http://schemas.openxmlformats.org/officeDocument/2006/relationships/image" Target="../media/image287.png"/><Relationship Id="rId16" Type="http://schemas.openxmlformats.org/officeDocument/2006/relationships/image" Target="../media/image30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5" Type="http://schemas.openxmlformats.org/officeDocument/2006/relationships/image" Target="../media/image290.png"/><Relationship Id="rId15" Type="http://schemas.openxmlformats.org/officeDocument/2006/relationships/image" Target="../media/image300.png"/><Relationship Id="rId10" Type="http://schemas.openxmlformats.org/officeDocument/2006/relationships/image" Target="../media/image295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Relationship Id="rId14" Type="http://schemas.openxmlformats.org/officeDocument/2006/relationships/image" Target="../media/image29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9.pn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9" Type="http://schemas.openxmlformats.org/officeDocument/2006/relationships/image" Target="../media/image85.png"/><Relationship Id="rId3" Type="http://schemas.openxmlformats.org/officeDocument/2006/relationships/image" Target="../media/image116.png"/><Relationship Id="rId21" Type="http://schemas.openxmlformats.org/officeDocument/2006/relationships/image" Target="../media/image134.png"/><Relationship Id="rId34" Type="http://schemas.openxmlformats.org/officeDocument/2006/relationships/image" Target="../media/image147.png"/><Relationship Id="rId7" Type="http://schemas.openxmlformats.org/officeDocument/2006/relationships/image" Target="../media/image120.png"/><Relationship Id="rId12" Type="http://schemas.openxmlformats.org/officeDocument/2006/relationships/image" Target="../media/image8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33" Type="http://schemas.openxmlformats.org/officeDocument/2006/relationships/image" Target="../media/image303.png"/><Relationship Id="rId38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29" Type="http://schemas.openxmlformats.org/officeDocument/2006/relationships/image" Target="../media/image142.png"/><Relationship Id="rId1" Type="http://schemas.openxmlformats.org/officeDocument/2006/relationships/tags" Target="../tags/tag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32" Type="http://schemas.openxmlformats.org/officeDocument/2006/relationships/image" Target="../media/image145.png"/><Relationship Id="rId37" Type="http://schemas.openxmlformats.org/officeDocument/2006/relationships/image" Target="../media/image15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12.png"/><Relationship Id="rId36" Type="http://schemas.openxmlformats.org/officeDocument/2006/relationships/image" Target="../media/image14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31" Type="http://schemas.openxmlformats.org/officeDocument/2006/relationships/image" Target="../media/image144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0.png"/><Relationship Id="rId22" Type="http://schemas.openxmlformats.org/officeDocument/2006/relationships/image" Target="../media/image135.png"/><Relationship Id="rId27" Type="http://schemas.openxmlformats.org/officeDocument/2006/relationships/image" Target="../media/image11.png"/><Relationship Id="rId30" Type="http://schemas.openxmlformats.org/officeDocument/2006/relationships/image" Target="../media/image143.png"/><Relationship Id="rId35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10.png"/><Relationship Id="rId7" Type="http://schemas.openxmlformats.org/officeDocument/2006/relationships/image" Target="../media/image1610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0.png"/><Relationship Id="rId11" Type="http://schemas.openxmlformats.org/officeDocument/2006/relationships/image" Target="../media/image20.png"/><Relationship Id="rId5" Type="http://schemas.openxmlformats.org/officeDocument/2006/relationships/image" Target="../media/image1410.png"/><Relationship Id="rId10" Type="http://schemas.openxmlformats.org/officeDocument/2006/relationships/image" Target="../media/image19.png"/><Relationship Id="rId4" Type="http://schemas.openxmlformats.org/officeDocument/2006/relationships/image" Target="../media/image1310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Haarlem</a:t>
            </a:r>
          </a:p>
          <a:p>
            <a:r>
              <a:rPr lang="en-US" dirty="0"/>
              <a:t>Peter Stikker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Mathematics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8: First Degree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56351"/>
            <a:ext cx="10668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4"/>
    </mc:Choice>
    <mc:Fallback xmlns="">
      <p:transition spd="slow" advTm="599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53CA3E-5708-4066-B1E1-C85A3096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798CB9-F90F-4695-938A-660D746A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187" y="1052736"/>
            <a:ext cx="3740511" cy="627960"/>
          </a:xfrm>
        </p:spPr>
        <p:txBody>
          <a:bodyPr/>
          <a:lstStyle/>
          <a:p>
            <a:r>
              <a:rPr lang="nl-NL" dirty="0"/>
              <a:t>Expanded </a:t>
            </a:r>
            <a:r>
              <a:rPr lang="nl-NL" dirty="0" err="1"/>
              <a:t>answers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08F85A0-33DA-4A53-A68B-B56A7870BC01}"/>
                  </a:ext>
                </a:extLst>
              </p:cNvPr>
              <p:cNvSpPr/>
              <p:nvPr/>
            </p:nvSpPr>
            <p:spPr>
              <a:xfrm>
                <a:off x="1199456" y="1916832"/>
                <a:ext cx="24316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+8</m:t>
                          </m:r>
                        </m:e>
                      </m:d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08F85A0-33DA-4A53-A68B-B56A7870B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1916832"/>
                <a:ext cx="243169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9668E9-788F-4C1D-81C2-E5E6B6C72156}"/>
                  </a:ext>
                </a:extLst>
              </p:cNvPr>
              <p:cNvSpPr/>
              <p:nvPr/>
            </p:nvSpPr>
            <p:spPr>
              <a:xfrm>
                <a:off x="661551" y="2286164"/>
                <a:ext cx="3740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+3×4=−2×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9668E9-788F-4C1D-81C2-E5E6B6C72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51" y="2286164"/>
                <a:ext cx="37405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DD7580B-6084-49EF-A90B-70388F23CE8F}"/>
                  </a:ext>
                </a:extLst>
              </p:cNvPr>
              <p:cNvSpPr/>
              <p:nvPr/>
            </p:nvSpPr>
            <p:spPr>
              <a:xfrm>
                <a:off x="1199456" y="2655496"/>
                <a:ext cx="2304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+12=−2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−16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DD7580B-6084-49EF-A90B-70388F23CE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655496"/>
                <a:ext cx="23049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273BAA-A1AA-4D10-A7CA-02B4BA60E1D1}"/>
                  </a:ext>
                </a:extLst>
              </p:cNvPr>
              <p:cNvSpPr/>
              <p:nvPr/>
            </p:nvSpPr>
            <p:spPr>
              <a:xfrm>
                <a:off x="636304" y="3040645"/>
                <a:ext cx="3369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+12−12=−2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−16</m:t>
                      </m:r>
                      <m:r>
                        <a:rPr lang="nl-NL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−12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273BAA-A1AA-4D10-A7CA-02B4BA60E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04" y="3040645"/>
                <a:ext cx="33693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33AE6C-BDB1-4EA9-BE5B-D0E16C035154}"/>
                  </a:ext>
                </a:extLst>
              </p:cNvPr>
              <p:cNvSpPr/>
              <p:nvPr/>
            </p:nvSpPr>
            <p:spPr>
              <a:xfrm>
                <a:off x="1739902" y="3448112"/>
                <a:ext cx="17727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−28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33AE6C-BDB1-4EA9-BE5B-D0E16C0351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902" y="3448112"/>
                <a:ext cx="177279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362AB7C-E7A0-4AE1-AC46-596D15570137}"/>
                  </a:ext>
                </a:extLst>
              </p:cNvPr>
              <p:cNvSpPr/>
              <p:nvPr/>
            </p:nvSpPr>
            <p:spPr>
              <a:xfrm>
                <a:off x="1197164" y="3855579"/>
                <a:ext cx="28415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−28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362AB7C-E7A0-4AE1-AC46-596D15570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164" y="3855579"/>
                <a:ext cx="28415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649E008-8638-42C2-BC54-F71B9467389C}"/>
                  </a:ext>
                </a:extLst>
              </p:cNvPr>
              <p:cNvSpPr/>
              <p:nvPr/>
            </p:nvSpPr>
            <p:spPr>
              <a:xfrm>
                <a:off x="1701788" y="4265883"/>
                <a:ext cx="12384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=−28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649E008-8638-42C2-BC54-F71B94673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788" y="4265883"/>
                <a:ext cx="123841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1A03ADA-2EAF-4796-BB61-7FEE895D8C0C}"/>
                  </a:ext>
                </a:extLst>
              </p:cNvPr>
              <p:cNvSpPr/>
              <p:nvPr/>
            </p:nvSpPr>
            <p:spPr>
              <a:xfrm>
                <a:off x="1715236" y="4650595"/>
                <a:ext cx="1238416" cy="618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−28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1A03ADA-2EAF-4796-BB61-7FEE895D8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236" y="4650595"/>
                <a:ext cx="1238416" cy="6183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D9B51C1-6DDD-45B9-A672-72DF205CA236}"/>
                  </a:ext>
                </a:extLst>
              </p:cNvPr>
              <p:cNvSpPr/>
              <p:nvPr/>
            </p:nvSpPr>
            <p:spPr>
              <a:xfrm>
                <a:off x="1840977" y="5365964"/>
                <a:ext cx="1148648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D9B51C1-6DDD-45B9-A672-72DF205CA2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977" y="5365964"/>
                <a:ext cx="1148648" cy="6127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F6F86D9-D2D5-42D3-AD0B-7B3604A1F900}"/>
                  </a:ext>
                </a:extLst>
              </p:cNvPr>
              <p:cNvSpPr/>
              <p:nvPr/>
            </p:nvSpPr>
            <p:spPr>
              <a:xfrm>
                <a:off x="5953095" y="744421"/>
                <a:ext cx="1952329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F6F86D9-D2D5-42D3-AD0B-7B3604A1F9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095" y="744421"/>
                <a:ext cx="1952329" cy="6165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F258211-AAC8-4659-AD8D-1AEDFE3796B4}"/>
                  </a:ext>
                </a:extLst>
              </p:cNvPr>
              <p:cNvSpPr/>
              <p:nvPr/>
            </p:nvSpPr>
            <p:spPr>
              <a:xfrm>
                <a:off x="5493405" y="1447819"/>
                <a:ext cx="2760243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nl-NL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F258211-AAC8-4659-AD8D-1AEDFE379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05" y="1447819"/>
                <a:ext cx="2760243" cy="6165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E119788-1070-4858-BB56-06466BF38A24}"/>
                  </a:ext>
                </a:extLst>
              </p:cNvPr>
              <p:cNvSpPr/>
              <p:nvPr/>
            </p:nvSpPr>
            <p:spPr>
              <a:xfrm>
                <a:off x="6357502" y="2078639"/>
                <a:ext cx="1952329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E119788-1070-4858-BB56-06466BF38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502" y="2078639"/>
                <a:ext cx="1952329" cy="6165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81D4721-60BC-4780-9E13-63F325C818B3}"/>
                  </a:ext>
                </a:extLst>
              </p:cNvPr>
              <p:cNvSpPr/>
              <p:nvPr/>
            </p:nvSpPr>
            <p:spPr>
              <a:xfrm>
                <a:off x="6385700" y="2775491"/>
                <a:ext cx="1759969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81D4721-60BC-4780-9E13-63F325C81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700" y="2775491"/>
                <a:ext cx="1759969" cy="6165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BE31E73-8C34-41E5-9CA1-951057653580}"/>
                  </a:ext>
                </a:extLst>
              </p:cNvPr>
              <p:cNvSpPr/>
              <p:nvPr/>
            </p:nvSpPr>
            <p:spPr>
              <a:xfrm>
                <a:off x="5812850" y="3450901"/>
                <a:ext cx="2905667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BE31E73-8C34-41E5-9CA1-951057653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850" y="3450901"/>
                <a:ext cx="2905667" cy="61651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A4353DE-32DF-45F9-8DD8-403EEDD3613C}"/>
                  </a:ext>
                </a:extLst>
              </p:cNvPr>
              <p:cNvSpPr/>
              <p:nvPr/>
            </p:nvSpPr>
            <p:spPr>
              <a:xfrm>
                <a:off x="6206857" y="4179960"/>
                <a:ext cx="1398716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A4353DE-32DF-45F9-8DD8-403EEDD36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57" y="4179960"/>
                <a:ext cx="1398716" cy="6109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85D18E8-99A2-4E24-B34D-B9FB2EBEEBA5}"/>
                  </a:ext>
                </a:extLst>
              </p:cNvPr>
              <p:cNvSpPr/>
              <p:nvPr/>
            </p:nvSpPr>
            <p:spPr>
              <a:xfrm>
                <a:off x="6229698" y="4823163"/>
                <a:ext cx="1321772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85D18E8-99A2-4E24-B34D-B9FB2EBEE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698" y="4823163"/>
                <a:ext cx="1321772" cy="6109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B1C73A-06C8-4D8B-BBEB-8EB59B12CC5E}"/>
                  </a:ext>
                </a:extLst>
              </p:cNvPr>
              <p:cNvSpPr/>
              <p:nvPr/>
            </p:nvSpPr>
            <p:spPr>
              <a:xfrm>
                <a:off x="6251062" y="5493922"/>
                <a:ext cx="1321772" cy="790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B1C73A-06C8-4D8B-BBEB-8EB59B12C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062" y="5493922"/>
                <a:ext cx="1321772" cy="79028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B6479D2-820B-49FA-A063-CD7AF8A470AC}"/>
                  </a:ext>
                </a:extLst>
              </p:cNvPr>
              <p:cNvSpPr/>
              <p:nvPr/>
            </p:nvSpPr>
            <p:spPr>
              <a:xfrm>
                <a:off x="6524855" y="6284203"/>
                <a:ext cx="808811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B6479D2-820B-49FA-A063-CD7AF8A47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855" y="6284203"/>
                <a:ext cx="808811" cy="6109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B3E90A2-630D-4FCB-AD36-1A23405501A6}"/>
                  </a:ext>
                </a:extLst>
              </p:cNvPr>
              <p:cNvSpPr/>
              <p:nvPr/>
            </p:nvSpPr>
            <p:spPr>
              <a:xfrm>
                <a:off x="9336360" y="732025"/>
                <a:ext cx="1952329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B3E90A2-630D-4FCB-AD36-1A2340550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732025"/>
                <a:ext cx="1952329" cy="61651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7EADB7E-A2BE-41BB-9CD8-04A708306902}"/>
                  </a:ext>
                </a:extLst>
              </p:cNvPr>
              <p:cNvSpPr/>
              <p:nvPr/>
            </p:nvSpPr>
            <p:spPr>
              <a:xfrm>
                <a:off x="8916355" y="1447819"/>
                <a:ext cx="2815386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7EADB7E-A2BE-41BB-9CD8-04A708306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355" y="1447819"/>
                <a:ext cx="2815386" cy="71468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959628B-B2BB-4560-B564-3C4AED8432DE}"/>
                  </a:ext>
                </a:extLst>
              </p:cNvPr>
              <p:cNvSpPr/>
              <p:nvPr/>
            </p:nvSpPr>
            <p:spPr>
              <a:xfrm>
                <a:off x="9541544" y="2386896"/>
                <a:ext cx="17471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+3=2+5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959628B-B2BB-4560-B564-3C4AED843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544" y="2386896"/>
                <a:ext cx="174714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BFD649E-B1F9-40F2-8419-42BB9159F299}"/>
                  </a:ext>
                </a:extLst>
              </p:cNvPr>
              <p:cNvSpPr/>
              <p:nvPr/>
            </p:nvSpPr>
            <p:spPr>
              <a:xfrm>
                <a:off x="9176683" y="2885084"/>
                <a:ext cx="2555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+3−3=2−3+5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BFD649E-B1F9-40F2-8419-42BB9159F2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683" y="2885084"/>
                <a:ext cx="2555058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EC66CF1-EB9B-458C-877C-472F54DAA860}"/>
                  </a:ext>
                </a:extLst>
              </p:cNvPr>
              <p:cNvSpPr/>
              <p:nvPr/>
            </p:nvSpPr>
            <p:spPr>
              <a:xfrm>
                <a:off x="10039383" y="3332894"/>
                <a:ext cx="15163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=−1+5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EC66CF1-EB9B-458C-877C-472F54DAA8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9383" y="3332894"/>
                <a:ext cx="151631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0F36ED2-50DA-4E12-BF24-533856DA46CF}"/>
                  </a:ext>
                </a:extLst>
              </p:cNvPr>
              <p:cNvSpPr/>
              <p:nvPr/>
            </p:nvSpPr>
            <p:spPr>
              <a:xfrm>
                <a:off x="9541544" y="3819224"/>
                <a:ext cx="25850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=−1+5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nl-NL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0F36ED2-50DA-4E12-BF24-533856DA4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544" y="3819224"/>
                <a:ext cx="2585067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60744D-0E6F-4489-A69F-254C813C552F}"/>
                  </a:ext>
                </a:extLst>
              </p:cNvPr>
              <p:cNvSpPr/>
              <p:nvPr/>
            </p:nvSpPr>
            <p:spPr>
              <a:xfrm>
                <a:off x="9748750" y="4251555"/>
                <a:ext cx="12833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60744D-0E6F-4489-A69F-254C813C5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750" y="4251555"/>
                <a:ext cx="128330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5C9DD04-131A-40A9-8C87-3FD3BD5D4A58}"/>
                  </a:ext>
                </a:extLst>
              </p:cNvPr>
              <p:cNvSpPr/>
              <p:nvPr/>
            </p:nvSpPr>
            <p:spPr>
              <a:xfrm>
                <a:off x="9773719" y="4653501"/>
                <a:ext cx="1283300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5C9DD04-131A-40A9-8C87-3FD3BD5D4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719" y="4653501"/>
                <a:ext cx="1283300" cy="61093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286814A-FEFF-45BC-B396-069FD2F54CFE}"/>
                  </a:ext>
                </a:extLst>
              </p:cNvPr>
              <p:cNvSpPr/>
              <p:nvPr/>
            </p:nvSpPr>
            <p:spPr>
              <a:xfrm>
                <a:off x="10128448" y="5313084"/>
                <a:ext cx="808811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286814A-FEFF-45BC-B396-069FD2F54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448" y="5313084"/>
                <a:ext cx="808811" cy="61093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513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F73B0-005A-430A-8109-E1F0DA52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81A06-F5D4-4B92-AFE0-7648D95F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Segment 2: </a:t>
            </a:r>
            <a:r>
              <a:rPr lang="en-US" dirty="0"/>
              <a:t>Solving inequalities</a:t>
            </a:r>
            <a:endParaRPr lang="nl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2E9717-8C97-446F-AA10-E3CFA0D25F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Solving inequalities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8111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6FB8A-A319-465C-8F0D-63AFC3820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187" y="738756"/>
            <a:ext cx="10286400" cy="627960"/>
          </a:xfrm>
        </p:spPr>
        <p:txBody>
          <a:bodyPr/>
          <a:lstStyle/>
          <a:p>
            <a:r>
              <a:rPr lang="nl-NL" dirty="0" err="1"/>
              <a:t>Inequalities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269CF-6543-41B9-A76F-6B8A20EF7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472" y="1463040"/>
            <a:ext cx="9145016" cy="490118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An inequality is an equation but instead of ‘=‘ there is one or more of &lt;, &gt;, ≤, ≥</a:t>
            </a:r>
          </a:p>
          <a:p>
            <a:pPr lvl="1"/>
            <a:r>
              <a:rPr lang="en-GB" dirty="0"/>
              <a:t>Less than &lt;</a:t>
            </a:r>
          </a:p>
          <a:p>
            <a:pPr lvl="1"/>
            <a:r>
              <a:rPr lang="en-GB" dirty="0"/>
              <a:t>Greater than &gt;</a:t>
            </a:r>
          </a:p>
          <a:p>
            <a:pPr lvl="1"/>
            <a:r>
              <a:rPr lang="en-GB" dirty="0"/>
              <a:t>Less than or equal to ≤</a:t>
            </a:r>
          </a:p>
          <a:p>
            <a:pPr lvl="1"/>
            <a:r>
              <a:rPr lang="en-GB" dirty="0"/>
              <a:t>Greater than or equal to ≥</a:t>
            </a:r>
            <a:br>
              <a:rPr lang="en-GB" dirty="0"/>
            </a:br>
            <a:endParaRPr lang="en-GB" dirty="0"/>
          </a:p>
          <a:p>
            <a:r>
              <a:rPr lang="en-GB" dirty="0"/>
              <a:t>Rules</a:t>
            </a:r>
            <a:endParaRPr lang="nl-N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or </a:t>
            </a:r>
            <a:r>
              <a:rPr lang="nl-NL" dirty="0" err="1"/>
              <a:t>subtract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expression</a:t>
            </a:r>
            <a:r>
              <a:rPr lang="nl-NL" dirty="0"/>
              <a:t> (e.g. a </a:t>
            </a:r>
            <a:r>
              <a:rPr lang="nl-NL" dirty="0" err="1"/>
              <a:t>number</a:t>
            </a:r>
            <a:r>
              <a:rPr lang="nl-NL" dirty="0"/>
              <a:t>) on </a:t>
            </a:r>
            <a:r>
              <a:rPr lang="nl-NL" dirty="0" err="1"/>
              <a:t>both</a:t>
            </a:r>
            <a:r>
              <a:rPr lang="nl-NL" dirty="0"/>
              <a:t> sides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multiply</a:t>
            </a:r>
            <a:r>
              <a:rPr lang="nl-NL" dirty="0"/>
              <a:t> or </a:t>
            </a:r>
            <a:r>
              <a:rPr lang="nl-NL" dirty="0" err="1"/>
              <a:t>divide</a:t>
            </a:r>
            <a:r>
              <a:rPr lang="nl-NL" dirty="0"/>
              <a:t> (</a:t>
            </a:r>
            <a:r>
              <a:rPr lang="nl-NL" dirty="0" err="1"/>
              <a:t>except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zero)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</a:t>
            </a:r>
            <a:r>
              <a:rPr lang="nl-NL" dirty="0" err="1"/>
              <a:t>expressions</a:t>
            </a:r>
            <a:r>
              <a:rPr lang="nl-NL" dirty="0"/>
              <a:t> on </a:t>
            </a:r>
            <a:r>
              <a:rPr lang="nl-NL" dirty="0" err="1"/>
              <a:t>each</a:t>
            </a:r>
            <a:r>
              <a:rPr lang="nl-NL" dirty="0"/>
              <a:t> side </a:t>
            </a:r>
            <a:r>
              <a:rPr lang="nl-NL" dirty="0" err="1"/>
              <a:t>by</a:t>
            </a:r>
            <a:r>
              <a:rPr lang="nl-NL" dirty="0"/>
              <a:t> a </a:t>
            </a:r>
            <a:r>
              <a:rPr lang="nl-NL" b="1" dirty="0" err="1"/>
              <a:t>positive</a:t>
            </a:r>
            <a:r>
              <a:rPr lang="nl-NL" dirty="0"/>
              <a:t> </a:t>
            </a:r>
            <a:r>
              <a:rPr lang="nl-NL" dirty="0" err="1"/>
              <a:t>expression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multiply</a:t>
            </a:r>
            <a:r>
              <a:rPr lang="nl-NL" dirty="0"/>
              <a:t> or </a:t>
            </a:r>
            <a:r>
              <a:rPr lang="nl-NL" dirty="0" err="1"/>
              <a:t>divide</a:t>
            </a:r>
            <a:r>
              <a:rPr lang="nl-NL" dirty="0"/>
              <a:t> (</a:t>
            </a:r>
            <a:r>
              <a:rPr lang="nl-NL" dirty="0" err="1"/>
              <a:t>except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zero)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</a:t>
            </a:r>
            <a:r>
              <a:rPr lang="nl-NL" dirty="0" err="1"/>
              <a:t>expressions</a:t>
            </a:r>
            <a:r>
              <a:rPr lang="nl-NL" dirty="0"/>
              <a:t> on </a:t>
            </a:r>
            <a:r>
              <a:rPr lang="nl-NL" dirty="0" err="1"/>
              <a:t>each</a:t>
            </a:r>
            <a:r>
              <a:rPr lang="nl-NL" dirty="0"/>
              <a:t> side </a:t>
            </a:r>
            <a:r>
              <a:rPr lang="nl-NL" dirty="0" err="1"/>
              <a:t>by</a:t>
            </a:r>
            <a:r>
              <a:rPr lang="nl-NL" dirty="0"/>
              <a:t> a </a:t>
            </a:r>
            <a:r>
              <a:rPr lang="nl-NL" b="1" dirty="0" err="1"/>
              <a:t>negative</a:t>
            </a:r>
            <a:r>
              <a:rPr lang="nl-NL" dirty="0"/>
              <a:t> </a:t>
            </a:r>
            <a:r>
              <a:rPr lang="nl-NL" dirty="0" err="1"/>
              <a:t>expression</a:t>
            </a:r>
            <a:r>
              <a:rPr lang="nl-NL" dirty="0"/>
              <a:t>, but </a:t>
            </a:r>
            <a:r>
              <a:rPr lang="nl-NL" dirty="0" err="1"/>
              <a:t>will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‘flip’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sign</a:t>
            </a:r>
            <a:r>
              <a:rPr lang="nl-NL" dirty="0"/>
              <a:t>(s) </a:t>
            </a:r>
            <a:r>
              <a:rPr lang="nl-NL" dirty="0" err="1"/>
              <a:t>then</a:t>
            </a:r>
            <a:r>
              <a:rPr lang="nl-NL" dirty="0"/>
              <a:t>.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727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738756"/>
            <a:ext cx="10286400" cy="627960"/>
          </a:xfrm>
        </p:spPr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inequality</a:t>
            </a:r>
            <a:endParaRPr lang="nl-N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1C41F4-74E8-4CED-A345-F942BBB5A3E5}"/>
              </a:ext>
            </a:extLst>
          </p:cNvPr>
          <p:cNvSpPr txBox="1">
            <a:spLocks/>
          </p:cNvSpPr>
          <p:nvPr/>
        </p:nvSpPr>
        <p:spPr>
          <a:xfrm>
            <a:off x="7018858" y="836247"/>
            <a:ext cx="5138193" cy="196596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Rules</a:t>
            </a:r>
            <a:endParaRPr lang="nl-N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or </a:t>
            </a:r>
            <a:r>
              <a:rPr lang="nl-NL" dirty="0" err="1"/>
              <a:t>subtract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expression</a:t>
            </a:r>
            <a:r>
              <a:rPr lang="nl-NL" dirty="0"/>
              <a:t> (e.g. a </a:t>
            </a:r>
            <a:r>
              <a:rPr lang="nl-NL" dirty="0" err="1"/>
              <a:t>number</a:t>
            </a:r>
            <a:r>
              <a:rPr lang="nl-NL" dirty="0"/>
              <a:t>) on </a:t>
            </a:r>
            <a:r>
              <a:rPr lang="nl-NL" dirty="0" err="1"/>
              <a:t>both</a:t>
            </a:r>
            <a:r>
              <a:rPr lang="nl-NL" dirty="0"/>
              <a:t> sides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multiply</a:t>
            </a:r>
            <a:r>
              <a:rPr lang="nl-NL" dirty="0"/>
              <a:t> or </a:t>
            </a:r>
            <a:r>
              <a:rPr lang="nl-NL" dirty="0" err="1"/>
              <a:t>divide</a:t>
            </a:r>
            <a:r>
              <a:rPr lang="nl-NL" dirty="0"/>
              <a:t> (</a:t>
            </a:r>
            <a:r>
              <a:rPr lang="nl-NL" dirty="0" err="1"/>
              <a:t>except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zero)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</a:t>
            </a:r>
            <a:r>
              <a:rPr lang="nl-NL" dirty="0" err="1"/>
              <a:t>expressions</a:t>
            </a:r>
            <a:r>
              <a:rPr lang="nl-NL" dirty="0"/>
              <a:t> on </a:t>
            </a:r>
            <a:r>
              <a:rPr lang="nl-NL" dirty="0" err="1"/>
              <a:t>each</a:t>
            </a:r>
            <a:r>
              <a:rPr lang="nl-NL" dirty="0"/>
              <a:t> side </a:t>
            </a:r>
            <a:r>
              <a:rPr lang="nl-NL" dirty="0" err="1"/>
              <a:t>by</a:t>
            </a:r>
            <a:r>
              <a:rPr lang="nl-NL" dirty="0"/>
              <a:t> a </a:t>
            </a:r>
            <a:r>
              <a:rPr lang="nl-NL" b="1" dirty="0" err="1"/>
              <a:t>positive</a:t>
            </a:r>
            <a:r>
              <a:rPr lang="nl-NL" dirty="0"/>
              <a:t> </a:t>
            </a:r>
            <a:r>
              <a:rPr lang="nl-NL" dirty="0" err="1"/>
              <a:t>expression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multiply</a:t>
            </a:r>
            <a:r>
              <a:rPr lang="nl-NL" dirty="0"/>
              <a:t> or </a:t>
            </a:r>
            <a:r>
              <a:rPr lang="nl-NL" dirty="0" err="1"/>
              <a:t>divide</a:t>
            </a:r>
            <a:r>
              <a:rPr lang="nl-NL" dirty="0"/>
              <a:t> (</a:t>
            </a:r>
            <a:r>
              <a:rPr lang="nl-NL" dirty="0" err="1"/>
              <a:t>except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zero)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</a:t>
            </a:r>
            <a:r>
              <a:rPr lang="nl-NL" dirty="0" err="1"/>
              <a:t>expressions</a:t>
            </a:r>
            <a:r>
              <a:rPr lang="nl-NL" dirty="0"/>
              <a:t> on </a:t>
            </a:r>
            <a:r>
              <a:rPr lang="nl-NL" dirty="0" err="1"/>
              <a:t>each</a:t>
            </a:r>
            <a:r>
              <a:rPr lang="nl-NL" dirty="0"/>
              <a:t> side </a:t>
            </a:r>
            <a:r>
              <a:rPr lang="nl-NL" dirty="0" err="1"/>
              <a:t>by</a:t>
            </a:r>
            <a:r>
              <a:rPr lang="nl-NL" dirty="0"/>
              <a:t> a </a:t>
            </a:r>
            <a:r>
              <a:rPr lang="nl-NL" b="1" dirty="0" err="1"/>
              <a:t>negative</a:t>
            </a:r>
            <a:r>
              <a:rPr lang="nl-NL" dirty="0"/>
              <a:t> </a:t>
            </a:r>
            <a:r>
              <a:rPr lang="nl-NL" dirty="0" err="1"/>
              <a:t>expression</a:t>
            </a:r>
            <a:r>
              <a:rPr lang="nl-NL" dirty="0"/>
              <a:t>, but </a:t>
            </a:r>
            <a:r>
              <a:rPr lang="nl-NL" dirty="0" err="1"/>
              <a:t>will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‘flip’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sign</a:t>
            </a:r>
            <a:r>
              <a:rPr lang="nl-NL" dirty="0"/>
              <a:t>(s) </a:t>
            </a:r>
            <a:r>
              <a:rPr lang="nl-NL" dirty="0" err="1"/>
              <a:t>then</a:t>
            </a:r>
            <a:r>
              <a:rPr lang="nl-NL" dirty="0"/>
              <a:t>.</a:t>
            </a:r>
            <a:endParaRPr lang="en-GB" dirty="0"/>
          </a:p>
          <a:p>
            <a:pPr lvl="1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28D503-E1C5-4209-B93C-EC41FCAD6922}"/>
                  </a:ext>
                </a:extLst>
              </p:cNvPr>
              <p:cNvSpPr/>
              <p:nvPr/>
            </p:nvSpPr>
            <p:spPr>
              <a:xfrm>
                <a:off x="1559496" y="1587547"/>
                <a:ext cx="24881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+5&lt;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28D503-E1C5-4209-B93C-EC41FCAD69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1587547"/>
                <a:ext cx="248811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580F8E-B67B-449E-B62E-64C6E4EFA546}"/>
                  </a:ext>
                </a:extLst>
              </p:cNvPr>
              <p:cNvSpPr/>
              <p:nvPr/>
            </p:nvSpPr>
            <p:spPr>
              <a:xfrm>
                <a:off x="1055828" y="2270043"/>
                <a:ext cx="35600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+5−5&lt;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−3−5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580F8E-B67B-449E-B62E-64C6E4EFA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28" y="2270043"/>
                <a:ext cx="356007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F72B55-1417-4E0C-820A-39D96F11B010}"/>
                  </a:ext>
                </a:extLst>
              </p:cNvPr>
              <p:cNvSpPr/>
              <p:nvPr/>
            </p:nvSpPr>
            <p:spPr>
              <a:xfrm>
                <a:off x="2105497" y="2909444"/>
                <a:ext cx="19521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−8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F72B55-1417-4E0C-820A-39D96F11B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497" y="2909444"/>
                <a:ext cx="195213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6EAC21-69E1-42F6-9DE2-D2F21F36A03E}"/>
                  </a:ext>
                </a:extLst>
              </p:cNvPr>
              <p:cNvSpPr/>
              <p:nvPr/>
            </p:nvSpPr>
            <p:spPr>
              <a:xfrm>
                <a:off x="1553964" y="3587754"/>
                <a:ext cx="30298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−8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6EAC21-69E1-42F6-9DE2-D2F21F36A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964" y="3587754"/>
                <a:ext cx="302986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C02BF5-AA57-4245-BC3D-CB83AA03DB6D}"/>
                  </a:ext>
                </a:extLst>
              </p:cNvPr>
              <p:cNvSpPr/>
              <p:nvPr/>
            </p:nvSpPr>
            <p:spPr>
              <a:xfrm>
                <a:off x="2055550" y="4203098"/>
                <a:ext cx="16425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&lt;−8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C02BF5-AA57-4245-BC3D-CB83AA03DB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550" y="4203098"/>
                <a:ext cx="164250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ADA37AE-B99E-48EF-B87E-596DCC433547}"/>
                  </a:ext>
                </a:extLst>
              </p:cNvPr>
              <p:cNvSpPr/>
              <p:nvPr/>
            </p:nvSpPr>
            <p:spPr>
              <a:xfrm>
                <a:off x="2083027" y="4926705"/>
                <a:ext cx="1642501" cy="782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−8</m:t>
                          </m:r>
                        </m:num>
                        <m:den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den>
                      </m:f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ADA37AE-B99E-48EF-B87E-596DCC4335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027" y="4926705"/>
                <a:ext cx="1642501" cy="7824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4A4EA30-DEF1-44DE-8F14-8F5A62AE5A5E}"/>
                  </a:ext>
                </a:extLst>
              </p:cNvPr>
              <p:cNvSpPr/>
              <p:nvPr/>
            </p:nvSpPr>
            <p:spPr>
              <a:xfrm>
                <a:off x="2489588" y="5888411"/>
                <a:ext cx="10141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&gt;2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4A4EA30-DEF1-44DE-8F14-8F5A62AE5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588" y="5888411"/>
                <a:ext cx="101412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3B627D8D-D294-4A74-B286-A0560C7BF535}"/>
              </a:ext>
            </a:extLst>
          </p:cNvPr>
          <p:cNvSpPr/>
          <p:nvPr/>
        </p:nvSpPr>
        <p:spPr>
          <a:xfrm>
            <a:off x="4550086" y="1766448"/>
            <a:ext cx="288032" cy="72644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8797B8-FF9E-4B83-BE27-AE43A59DDDE6}"/>
              </a:ext>
            </a:extLst>
          </p:cNvPr>
          <p:cNvSpPr/>
          <p:nvPr/>
        </p:nvSpPr>
        <p:spPr>
          <a:xfrm>
            <a:off x="4838118" y="1900711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-5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FD3047-5F4B-45EE-87F4-0A82AC603B89}"/>
              </a:ext>
            </a:extLst>
          </p:cNvPr>
          <p:cNvSpPr/>
          <p:nvPr/>
        </p:nvSpPr>
        <p:spPr>
          <a:xfrm>
            <a:off x="7464152" y="1067106"/>
            <a:ext cx="4248472" cy="520442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93AA89BD-ED5A-4526-8F71-AF738C3172D1}"/>
              </a:ext>
            </a:extLst>
          </p:cNvPr>
          <p:cNvSpPr/>
          <p:nvPr/>
        </p:nvSpPr>
        <p:spPr>
          <a:xfrm>
            <a:off x="4507561" y="2490921"/>
            <a:ext cx="288032" cy="65004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D16709-F3A8-4E57-8871-980479F2A10F}"/>
              </a:ext>
            </a:extLst>
          </p:cNvPr>
          <p:cNvSpPr/>
          <p:nvPr/>
        </p:nvSpPr>
        <p:spPr>
          <a:xfrm>
            <a:off x="4795593" y="2625183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simplify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198660F2-7FCF-46F2-8A07-7A3A9EE6EB4F}"/>
              </a:ext>
            </a:extLst>
          </p:cNvPr>
          <p:cNvSpPr/>
          <p:nvPr/>
        </p:nvSpPr>
        <p:spPr>
          <a:xfrm>
            <a:off x="4495261" y="3114729"/>
            <a:ext cx="288032" cy="72644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274EC1-7D02-467F-8491-252FCFC01E41}"/>
                  </a:ext>
                </a:extLst>
              </p:cNvPr>
              <p:cNvSpPr/>
              <p:nvPr/>
            </p:nvSpPr>
            <p:spPr>
              <a:xfrm>
                <a:off x="4783293" y="3248992"/>
                <a:ext cx="5651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274EC1-7D02-467F-8491-252FCFC01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293" y="3248992"/>
                <a:ext cx="56515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BC50543C-9E11-4732-BCB8-87FE1C2525FA}"/>
              </a:ext>
            </a:extLst>
          </p:cNvPr>
          <p:cNvSpPr/>
          <p:nvPr/>
        </p:nvSpPr>
        <p:spPr>
          <a:xfrm>
            <a:off x="7464152" y="1052736"/>
            <a:ext cx="4248472" cy="520442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83F5383B-B785-4D98-8E36-826D80CB4722}"/>
              </a:ext>
            </a:extLst>
          </p:cNvPr>
          <p:cNvSpPr/>
          <p:nvPr/>
        </p:nvSpPr>
        <p:spPr>
          <a:xfrm>
            <a:off x="4461678" y="3827720"/>
            <a:ext cx="288032" cy="635290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1F6656-9122-4324-800F-DCE1EB31ABEE}"/>
              </a:ext>
            </a:extLst>
          </p:cNvPr>
          <p:cNvSpPr/>
          <p:nvPr/>
        </p:nvSpPr>
        <p:spPr>
          <a:xfrm>
            <a:off x="4749710" y="3961982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simplify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6" name="Arrow: Curved Left 25">
            <a:extLst>
              <a:ext uri="{FF2B5EF4-FFF2-40B4-BE49-F238E27FC236}">
                <a16:creationId xmlns:a16="http://schemas.microsoft.com/office/drawing/2014/main" id="{6B10A1CC-8EC6-4D63-8395-06EA832ED958}"/>
              </a:ext>
            </a:extLst>
          </p:cNvPr>
          <p:cNvSpPr/>
          <p:nvPr/>
        </p:nvSpPr>
        <p:spPr>
          <a:xfrm>
            <a:off x="3794474" y="4423110"/>
            <a:ext cx="288032" cy="72644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86F7319-70A3-454C-9123-7432D8A2D33B}"/>
                  </a:ext>
                </a:extLst>
              </p:cNvPr>
              <p:cNvSpPr/>
              <p:nvPr/>
            </p:nvSpPr>
            <p:spPr>
              <a:xfrm>
                <a:off x="4082506" y="4557373"/>
                <a:ext cx="6639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/−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86F7319-70A3-454C-9123-7432D8A2D3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506" y="4557373"/>
                <a:ext cx="663964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C7A0780-4568-4133-9358-6C5D5CCDD4EE}"/>
              </a:ext>
            </a:extLst>
          </p:cNvPr>
          <p:cNvSpPr>
            <a:spLocks/>
          </p:cNvSpPr>
          <p:nvPr/>
        </p:nvSpPr>
        <p:spPr>
          <a:xfrm>
            <a:off x="7680176" y="2132266"/>
            <a:ext cx="4320974" cy="68431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1668C01E-8E17-414E-90E2-92A19B7A9301}"/>
              </a:ext>
            </a:extLst>
          </p:cNvPr>
          <p:cNvSpPr/>
          <p:nvPr/>
        </p:nvSpPr>
        <p:spPr>
          <a:xfrm>
            <a:off x="3730175" y="5338582"/>
            <a:ext cx="288032" cy="780661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9A129F-D140-4CD1-B155-9A669087C76A}"/>
              </a:ext>
            </a:extLst>
          </p:cNvPr>
          <p:cNvSpPr/>
          <p:nvPr/>
        </p:nvSpPr>
        <p:spPr>
          <a:xfrm>
            <a:off x="4018207" y="5472845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simplify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90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1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1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7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5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6" grpId="0" animBg="1"/>
      <p:bldP spid="17" grpId="0"/>
      <p:bldP spid="17" grpId="1"/>
      <p:bldP spid="18" grpId="0" animBg="1"/>
      <p:bldP spid="18" grpId="1" animBg="1"/>
      <p:bldP spid="19" grpId="0" animBg="1"/>
      <p:bldP spid="20" grpId="0"/>
      <p:bldP spid="20" grpId="1"/>
      <p:bldP spid="21" grpId="0" animBg="1"/>
      <p:bldP spid="22" grpId="0"/>
      <p:bldP spid="22" grpId="1"/>
      <p:bldP spid="23" grpId="0" animBg="1"/>
      <p:bldP spid="23" grpId="1" animBg="1"/>
      <p:bldP spid="24" grpId="0" animBg="1"/>
      <p:bldP spid="25" grpId="0"/>
      <p:bldP spid="25" grpId="1"/>
      <p:bldP spid="26" grpId="0" animBg="1"/>
      <p:bldP spid="27" grpId="0"/>
      <p:bldP spid="27" grpId="1"/>
      <p:bldP spid="28" grpId="0" animBg="1"/>
      <p:bldP spid="28" grpId="1" animBg="1"/>
      <p:bldP spid="29" grpId="0" animBg="1"/>
      <p:bldP spid="30" grpId="0"/>
      <p:bldP spid="3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Combined</a:t>
            </a:r>
            <a:r>
              <a:rPr lang="nl-NL" dirty="0"/>
              <a:t> </a:t>
            </a:r>
            <a:r>
              <a:rPr lang="nl-NL" dirty="0" err="1"/>
              <a:t>inequalities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Always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inequalities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form of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, or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or </a:t>
            </a:r>
            <a:r>
              <a:rPr lang="nl-NL" dirty="0" err="1"/>
              <a:t>equal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,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unknown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middle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:</a:t>
            </a:r>
            <a:br>
              <a:rPr lang="nl-NL" dirty="0"/>
            </a:br>
            <a:endParaRPr lang="nl-NL" dirty="0"/>
          </a:p>
          <a:p>
            <a:pPr lvl="1"/>
            <a:r>
              <a:rPr lang="nl-NL" dirty="0"/>
              <a:t>			a &lt; x &lt; b</a:t>
            </a:r>
          </a:p>
          <a:p>
            <a:pPr lvl="1"/>
            <a:r>
              <a:rPr lang="nl-NL" dirty="0"/>
              <a:t>			a </a:t>
            </a:r>
            <a:r>
              <a:rPr lang="en-GB" dirty="0"/>
              <a:t>≤ x &lt; b</a:t>
            </a:r>
            <a:endParaRPr lang="nl-NL" dirty="0"/>
          </a:p>
          <a:p>
            <a:pPr lvl="1"/>
            <a:endParaRPr lang="nl-N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3399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D9C7-A6E7-46E3-808E-64049228E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187" y="738756"/>
            <a:ext cx="10286400" cy="627960"/>
          </a:xfrm>
        </p:spPr>
        <p:txBody>
          <a:bodyPr/>
          <a:lstStyle/>
          <a:p>
            <a:r>
              <a:rPr lang="nl-NL" dirty="0" err="1"/>
              <a:t>Practice</a:t>
            </a:r>
            <a:r>
              <a:rPr lang="nl-NL" dirty="0"/>
              <a:t> 2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BEA840D-7259-4102-B1E6-12681670EA4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583499" y="1484784"/>
                <a:ext cx="3720413" cy="4968552"/>
              </a:xfrm>
            </p:spPr>
            <p:txBody>
              <a:bodyPr/>
              <a:lstStyle/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+6&lt;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−8</m:t>
                    </m:r>
                  </m:oMath>
                </a14:m>
                <a:br>
                  <a:rPr lang="nl-NL" b="0" dirty="0"/>
                </a:br>
                <a:endParaRPr lang="nl-NL" b="0" dirty="0"/>
              </a:p>
              <a:p>
                <a:pPr marL="514350" indent="-514350">
                  <a:buFont typeface="Arial"/>
                  <a:buAutoNum type="alphaLcPeriod"/>
                </a:pP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NL" b="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nl-NL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b="0" i="1">
                        <a:latin typeface="Cambria Math" panose="02040503050406030204" pitchFamily="18" charset="0"/>
                      </a:rPr>
                      <m:t>+6&lt;</m:t>
                    </m:r>
                    <m:r>
                      <a:rPr lang="nl-NL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+9</m:t>
                    </m:r>
                  </m:oMath>
                </a14:m>
                <a:br>
                  <a:rPr lang="nl-NL" b="0" dirty="0"/>
                </a:br>
                <a:endParaRPr lang="nl-NL" b="0" dirty="0"/>
              </a:p>
              <a:p>
                <a:pPr marL="514350" indent="-514350">
                  <a:buFont typeface="Arial"/>
                  <a:buAutoNum type="alphaL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nl-NL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b="0" i="1">
                        <a:latin typeface="Cambria Math" panose="02040503050406030204" pitchFamily="18" charset="0"/>
                      </a:rPr>
                      <m:t>+1&lt;2−</m:t>
                    </m:r>
                    <m:f>
                      <m:fPr>
                        <m:ctrlPr>
                          <a:rPr lang="nl-NL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nl-NL" b="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br>
                  <a:rPr lang="nl-NL" b="0" dirty="0"/>
                </a:br>
                <a:endParaRPr lang="nl-NL" b="0" dirty="0"/>
              </a:p>
              <a:p>
                <a:pPr marL="514350" indent="-514350">
                  <a:buFont typeface="Arial"/>
                  <a:buAutoNum type="alphaLcPeriod"/>
                </a:pP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nl-NL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nl-NL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nl-NL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NL" b="0" i="1">
                        <a:latin typeface="Cambria Math" panose="02040503050406030204" pitchFamily="18" charset="0"/>
                      </a:rPr>
                      <m:t>1&lt;2−</m:t>
                    </m:r>
                    <m:f>
                      <m:fPr>
                        <m:ctrlPr>
                          <a:rPr lang="nl-NL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nl-NL" b="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br>
                  <a:rPr lang="nl-NL" b="0" dirty="0"/>
                </a:br>
                <a:endParaRPr lang="nl-NL" b="0" dirty="0"/>
              </a:p>
              <a:p>
                <a:pPr marL="514350" indent="-514350">
                  <a:buFont typeface="Arial"/>
                  <a:buAutoNum type="alphaLcPeriod"/>
                </a:pP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nl-NL" b="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+1&lt;2</m:t>
                    </m:r>
                  </m:oMath>
                </a14:m>
                <a:endParaRPr lang="nl-NL" b="0" dirty="0"/>
              </a:p>
              <a:p>
                <a:pPr marL="514350" indent="-514350">
                  <a:buFont typeface="Arial"/>
                  <a:buAutoNum type="alphaLcPeriod"/>
                </a:pPr>
                <a:endParaRPr lang="nl-NL" dirty="0"/>
              </a:p>
              <a:p>
                <a:pPr marL="514350" indent="-514350">
                  <a:buAutoNum type="alphaLcPeriod"/>
                </a:pPr>
                <a:endParaRPr lang="nl-NL" dirty="0"/>
              </a:p>
              <a:p>
                <a:pPr marL="514350" indent="-514350">
                  <a:buAutoNum type="alphaLcPeriod"/>
                </a:pPr>
                <a:endParaRPr lang="nl-NL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BEA840D-7259-4102-B1E6-12681670E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583499" y="1484784"/>
                <a:ext cx="3720413" cy="496855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BA26477-2FEE-4206-B71F-CA454D32B4F6}"/>
                  </a:ext>
                </a:extLst>
              </p:cNvPr>
              <p:cNvSpPr/>
              <p:nvPr/>
            </p:nvSpPr>
            <p:spPr>
              <a:xfrm>
                <a:off x="6214439" y="1530780"/>
                <a:ext cx="1413271" cy="46166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&lt;−14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BA26477-2FEE-4206-B71F-CA454D32B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439" y="1530780"/>
                <a:ext cx="141327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6BCB15-E483-4B22-8B52-64CE864EDDE0}"/>
                  </a:ext>
                </a:extLst>
              </p:cNvPr>
              <p:cNvSpPr/>
              <p:nvPr/>
            </p:nvSpPr>
            <p:spPr>
              <a:xfrm>
                <a:off x="6238196" y="2444801"/>
                <a:ext cx="1238544" cy="46166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&gt;−1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6BCB15-E483-4B22-8B52-64CE864ED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196" y="2444801"/>
                <a:ext cx="123854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BEEF586-86BF-4340-976A-C18B895DCD1C}"/>
                  </a:ext>
                </a:extLst>
              </p:cNvPr>
              <p:cNvSpPr/>
              <p:nvPr/>
            </p:nvSpPr>
            <p:spPr>
              <a:xfrm>
                <a:off x="6233387" y="3507395"/>
                <a:ext cx="1014124" cy="46166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BEEF586-86BF-4340-976A-C18B895DCD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387" y="3507395"/>
                <a:ext cx="101412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B9227A-4031-4FCC-A3C8-67F1EA189846}"/>
                  </a:ext>
                </a:extLst>
              </p:cNvPr>
              <p:cNvSpPr/>
              <p:nvPr/>
            </p:nvSpPr>
            <p:spPr>
              <a:xfrm>
                <a:off x="6238196" y="4521741"/>
                <a:ext cx="1464568" cy="78617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&gt;−</m:t>
                      </m:r>
                      <m:f>
                        <m:f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B9227A-4031-4FCC-A3C8-67F1EA189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196" y="4521741"/>
                <a:ext cx="1464568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0E706A3-41FC-41B1-B6C6-F1CDCEDC6F79}"/>
                  </a:ext>
                </a:extLst>
              </p:cNvPr>
              <p:cNvSpPr/>
              <p:nvPr/>
            </p:nvSpPr>
            <p:spPr>
              <a:xfrm>
                <a:off x="5920759" y="5660988"/>
                <a:ext cx="1815049" cy="46166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−1&lt;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&lt;4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0E706A3-41FC-41B1-B6C6-F1CDCEDC6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59" y="5660988"/>
                <a:ext cx="181504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88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D9C7-A6E7-46E3-808E-64049228E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187" y="738756"/>
            <a:ext cx="10286400" cy="627960"/>
          </a:xfrm>
        </p:spPr>
        <p:txBody>
          <a:bodyPr/>
          <a:lstStyle/>
          <a:p>
            <a:r>
              <a:rPr lang="nl-NL" dirty="0" err="1"/>
              <a:t>Practice</a:t>
            </a:r>
            <a:r>
              <a:rPr lang="nl-NL" dirty="0"/>
              <a:t> 2: </a:t>
            </a:r>
            <a:r>
              <a:rPr lang="nl-NL" dirty="0" err="1"/>
              <a:t>Worked</a:t>
            </a:r>
            <a:r>
              <a:rPr lang="nl-NL" dirty="0"/>
              <a:t> out </a:t>
            </a:r>
            <a:r>
              <a:rPr lang="nl-NL" dirty="0" err="1"/>
              <a:t>answers</a:t>
            </a:r>
            <a:r>
              <a:rPr lang="nl-NL" dirty="0"/>
              <a:t> (1/2)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E6E9872-E48B-4CB9-8869-DD4074C6A794}"/>
                  </a:ext>
                </a:extLst>
              </p:cNvPr>
              <p:cNvSpPr/>
              <p:nvPr/>
            </p:nvSpPr>
            <p:spPr>
              <a:xfrm>
                <a:off x="1101907" y="1546731"/>
                <a:ext cx="22588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+6&lt;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−8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E6E9872-E48B-4CB9-8869-DD4074C6A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07" y="1546731"/>
                <a:ext cx="2258888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E36CF1-1372-4E95-9776-6D1CA86BC7D0}"/>
                  </a:ext>
                </a:extLst>
              </p:cNvPr>
              <p:cNvSpPr/>
              <p:nvPr/>
            </p:nvSpPr>
            <p:spPr>
              <a:xfrm>
                <a:off x="1677971" y="2120322"/>
                <a:ext cx="18928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−14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E36CF1-1372-4E95-9776-6D1CA86BC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71" y="2120322"/>
                <a:ext cx="189282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E8D96E-79C4-40A2-AFF6-4AFEA9A17679}"/>
                  </a:ext>
                </a:extLst>
              </p:cNvPr>
              <p:cNvSpPr/>
              <p:nvPr/>
            </p:nvSpPr>
            <p:spPr>
              <a:xfrm>
                <a:off x="1917748" y="2693913"/>
                <a:ext cx="14132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&lt;−14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E8D96E-79C4-40A2-AFF6-4AFEA9A17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48" y="2693913"/>
                <a:ext cx="141327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A0D946-F5BC-4271-8D18-D249E7C150E0}"/>
                  </a:ext>
                </a:extLst>
              </p:cNvPr>
              <p:cNvSpPr/>
              <p:nvPr/>
            </p:nvSpPr>
            <p:spPr>
              <a:xfrm>
                <a:off x="918529" y="3803849"/>
                <a:ext cx="24881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+6&lt;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+9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A0D946-F5BC-4271-8D18-D249E7C15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29" y="3803849"/>
                <a:ext cx="248811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07206C0-6A92-403D-9FCE-D4A7F54A0730}"/>
                  </a:ext>
                </a:extLst>
              </p:cNvPr>
              <p:cNvSpPr/>
              <p:nvPr/>
            </p:nvSpPr>
            <p:spPr>
              <a:xfrm>
                <a:off x="1446338" y="4268167"/>
                <a:ext cx="19521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07206C0-6A92-403D-9FCE-D4A7F54A0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338" y="4268167"/>
                <a:ext cx="195213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59EC35A-1EDD-42EE-B3FF-FCDD1837B49B}"/>
                  </a:ext>
                </a:extLst>
              </p:cNvPr>
              <p:cNvSpPr/>
              <p:nvPr/>
            </p:nvSpPr>
            <p:spPr>
              <a:xfrm>
                <a:off x="1455951" y="4765938"/>
                <a:ext cx="14132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&lt;3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59EC35A-1EDD-42EE-B3FF-FCDD1837B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951" y="4765938"/>
                <a:ext cx="141327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276A21-BBE4-4064-B52E-306593A1B3F8}"/>
                  </a:ext>
                </a:extLst>
              </p:cNvPr>
              <p:cNvSpPr/>
              <p:nvPr/>
            </p:nvSpPr>
            <p:spPr>
              <a:xfrm>
                <a:off x="1494593" y="5270628"/>
                <a:ext cx="1642501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den>
                      </m:f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den>
                      </m:f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276A21-BBE4-4064-B52E-306593A1B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593" y="5270628"/>
                <a:ext cx="1642501" cy="7861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86823A1-2BDC-4C76-8654-7E4B98BFCD03}"/>
                  </a:ext>
                </a:extLst>
              </p:cNvPr>
              <p:cNvSpPr/>
              <p:nvPr/>
            </p:nvSpPr>
            <p:spPr>
              <a:xfrm>
                <a:off x="1917748" y="6165304"/>
                <a:ext cx="12385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&gt;−1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86823A1-2BDC-4C76-8654-7E4B98BFC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48" y="6165304"/>
                <a:ext cx="123854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A3589AC-4D5B-41F9-B4C7-CEC39E82E20B}"/>
                  </a:ext>
                </a:extLst>
              </p:cNvPr>
              <p:cNvSpPr/>
              <p:nvPr/>
            </p:nvSpPr>
            <p:spPr>
              <a:xfrm>
                <a:off x="6578907" y="1793406"/>
                <a:ext cx="253139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+1&lt;2−</m:t>
                      </m:r>
                      <m:f>
                        <m:f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A3589AC-4D5B-41F9-B4C7-CEC39E82E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07" y="1793406"/>
                <a:ext cx="2531399" cy="7838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D88AA37-6422-422E-A666-88EE9A138E8D}"/>
                  </a:ext>
                </a:extLst>
              </p:cNvPr>
              <p:cNvSpPr/>
              <p:nvPr/>
            </p:nvSpPr>
            <p:spPr>
              <a:xfrm>
                <a:off x="6872097" y="2653421"/>
                <a:ext cx="20889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+2&lt;4−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D88AA37-6422-422E-A666-88EE9A138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097" y="2653421"/>
                <a:ext cx="208896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5D4EAD-6D13-47D6-9EDF-A6DC38BED702}"/>
                  </a:ext>
                </a:extLst>
              </p:cNvPr>
              <p:cNvSpPr/>
              <p:nvPr/>
            </p:nvSpPr>
            <p:spPr>
              <a:xfrm>
                <a:off x="7400158" y="3216987"/>
                <a:ext cx="15529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&lt;2−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5D4EAD-6D13-47D6-9EDF-A6DC38BED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158" y="3216987"/>
                <a:ext cx="1552989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33E744-6CD6-40D8-B772-E1F7D4256CCC}"/>
                  </a:ext>
                </a:extLst>
              </p:cNvPr>
              <p:cNvSpPr/>
              <p:nvPr/>
            </p:nvSpPr>
            <p:spPr>
              <a:xfrm>
                <a:off x="7252585" y="3834000"/>
                <a:ext cx="11840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&lt;2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733E744-6CD6-40D8-B772-E1F7D4256C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585" y="3834000"/>
                <a:ext cx="118404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1FDAA6-0678-46D6-95D7-D7A7E6FECDED}"/>
                  </a:ext>
                </a:extLst>
              </p:cNvPr>
              <p:cNvSpPr/>
              <p:nvPr/>
            </p:nvSpPr>
            <p:spPr>
              <a:xfrm>
                <a:off x="7324560" y="4400772"/>
                <a:ext cx="1184042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1FDAA6-0678-46D6-95D7-D7A7E6FEC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560" y="4400772"/>
                <a:ext cx="1184042" cy="7838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507ED4C-015C-4C3C-A021-250ED75CC2D0}"/>
                  </a:ext>
                </a:extLst>
              </p:cNvPr>
              <p:cNvSpPr/>
              <p:nvPr/>
            </p:nvSpPr>
            <p:spPr>
              <a:xfrm>
                <a:off x="7494478" y="5445031"/>
                <a:ext cx="10141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507ED4C-015C-4C3C-A021-250ED75CC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478" y="5445031"/>
                <a:ext cx="101412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E1FC490F-5D9A-4174-9929-A5DA8410AC8B}"/>
              </a:ext>
            </a:extLst>
          </p:cNvPr>
          <p:cNvSpPr/>
          <p:nvPr/>
        </p:nvSpPr>
        <p:spPr>
          <a:xfrm>
            <a:off x="3530225" y="1696051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412914-B977-481B-82B4-1B6B927D95CB}"/>
              </a:ext>
            </a:extLst>
          </p:cNvPr>
          <p:cNvSpPr/>
          <p:nvPr/>
        </p:nvSpPr>
        <p:spPr>
          <a:xfrm>
            <a:off x="3818257" y="179340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– 6</a:t>
            </a:r>
          </a:p>
        </p:txBody>
      </p:sp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5ACF534C-597B-46A7-8450-A5E347429471}"/>
              </a:ext>
            </a:extLst>
          </p:cNvPr>
          <p:cNvSpPr/>
          <p:nvPr/>
        </p:nvSpPr>
        <p:spPr>
          <a:xfrm>
            <a:off x="3521729" y="2346712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73EE2E4-7E45-4206-BFEA-9D73FF3776B4}"/>
                  </a:ext>
                </a:extLst>
              </p:cNvPr>
              <p:cNvSpPr/>
              <p:nvPr/>
            </p:nvSpPr>
            <p:spPr>
              <a:xfrm>
                <a:off x="3809761" y="2444067"/>
                <a:ext cx="552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73EE2E4-7E45-4206-BFEA-9D73FF377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761" y="2444067"/>
                <a:ext cx="55233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997BA3C0-8AAD-4AF2-9CD1-E212F216BA48}"/>
              </a:ext>
            </a:extLst>
          </p:cNvPr>
          <p:cNvSpPr/>
          <p:nvPr/>
        </p:nvSpPr>
        <p:spPr>
          <a:xfrm>
            <a:off x="3353614" y="3947247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02BB0D-2B54-4D3F-882D-4F8A465644D5}"/>
              </a:ext>
            </a:extLst>
          </p:cNvPr>
          <p:cNvSpPr/>
          <p:nvPr/>
        </p:nvSpPr>
        <p:spPr>
          <a:xfrm>
            <a:off x="3641646" y="404460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– 6</a:t>
            </a: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6857E9A2-338A-4FAA-999F-F67ACABAC3CB}"/>
              </a:ext>
            </a:extLst>
          </p:cNvPr>
          <p:cNvSpPr/>
          <p:nvPr/>
        </p:nvSpPr>
        <p:spPr>
          <a:xfrm>
            <a:off x="3326804" y="4496444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03D76BF-004F-45BA-8B56-52203E453F6A}"/>
                  </a:ext>
                </a:extLst>
              </p:cNvPr>
              <p:cNvSpPr/>
              <p:nvPr/>
            </p:nvSpPr>
            <p:spPr>
              <a:xfrm>
                <a:off x="3614836" y="4593799"/>
                <a:ext cx="552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03D76BF-004F-45BA-8B56-52203E453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836" y="4593799"/>
                <a:ext cx="55233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3F0C6F56-C23B-4A7B-A953-CAA11AB2BF7D}"/>
              </a:ext>
            </a:extLst>
          </p:cNvPr>
          <p:cNvSpPr/>
          <p:nvPr/>
        </p:nvSpPr>
        <p:spPr>
          <a:xfrm>
            <a:off x="3065582" y="5054808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FBC426-08EE-42E1-A9C6-3A55E464307D}"/>
              </a:ext>
            </a:extLst>
          </p:cNvPr>
          <p:cNvSpPr/>
          <p:nvPr/>
        </p:nvSpPr>
        <p:spPr>
          <a:xfrm>
            <a:off x="3353614" y="5152163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/ -3</a:t>
            </a: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9C799806-075A-4DB8-9110-EFA4F7CF233C}"/>
              </a:ext>
            </a:extLst>
          </p:cNvPr>
          <p:cNvSpPr/>
          <p:nvPr/>
        </p:nvSpPr>
        <p:spPr>
          <a:xfrm>
            <a:off x="8977974" y="2249922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FB1695-5884-4B6D-898B-908E99BA063A}"/>
              </a:ext>
            </a:extLst>
          </p:cNvPr>
          <p:cNvSpPr/>
          <p:nvPr/>
        </p:nvSpPr>
        <p:spPr>
          <a:xfrm>
            <a:off x="9298231" y="2305233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x 2</a:t>
            </a:r>
          </a:p>
        </p:txBody>
      </p:sp>
      <p:sp>
        <p:nvSpPr>
          <p:cNvPr id="31" name="Arrow: Curved Left 30">
            <a:extLst>
              <a:ext uri="{FF2B5EF4-FFF2-40B4-BE49-F238E27FC236}">
                <a16:creationId xmlns:a16="http://schemas.microsoft.com/office/drawing/2014/main" id="{B0A03B04-A40A-45CA-9B43-707A64ADD006}"/>
              </a:ext>
            </a:extLst>
          </p:cNvPr>
          <p:cNvSpPr/>
          <p:nvPr/>
        </p:nvSpPr>
        <p:spPr>
          <a:xfrm>
            <a:off x="8953147" y="2930420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38F2A3-6AD6-47EA-9F62-51A8F69EC6C7}"/>
              </a:ext>
            </a:extLst>
          </p:cNvPr>
          <p:cNvSpPr/>
          <p:nvPr/>
        </p:nvSpPr>
        <p:spPr>
          <a:xfrm>
            <a:off x="9241179" y="3027775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– 2</a:t>
            </a:r>
          </a:p>
        </p:txBody>
      </p:sp>
      <p:sp>
        <p:nvSpPr>
          <p:cNvPr id="33" name="Arrow: Curved Left 32">
            <a:extLst>
              <a:ext uri="{FF2B5EF4-FFF2-40B4-BE49-F238E27FC236}">
                <a16:creationId xmlns:a16="http://schemas.microsoft.com/office/drawing/2014/main" id="{02F3430E-9B33-4617-A5AB-83D9126940AA}"/>
              </a:ext>
            </a:extLst>
          </p:cNvPr>
          <p:cNvSpPr/>
          <p:nvPr/>
        </p:nvSpPr>
        <p:spPr>
          <a:xfrm>
            <a:off x="8906083" y="3521828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292E4C7-B911-4153-9CB1-CBCAA8124405}"/>
                  </a:ext>
                </a:extLst>
              </p:cNvPr>
              <p:cNvSpPr/>
              <p:nvPr/>
            </p:nvSpPr>
            <p:spPr>
              <a:xfrm>
                <a:off x="9194115" y="3619183"/>
                <a:ext cx="552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292E4C7-B911-4153-9CB1-CBCAA8124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115" y="3619183"/>
                <a:ext cx="55233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row: Curved Left 34">
            <a:extLst>
              <a:ext uri="{FF2B5EF4-FFF2-40B4-BE49-F238E27FC236}">
                <a16:creationId xmlns:a16="http://schemas.microsoft.com/office/drawing/2014/main" id="{FA9E2F8E-7D8C-400B-8F9C-E97CB898BD1A}"/>
              </a:ext>
            </a:extLst>
          </p:cNvPr>
          <p:cNvSpPr/>
          <p:nvPr/>
        </p:nvSpPr>
        <p:spPr>
          <a:xfrm>
            <a:off x="8492108" y="4085870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68CEBF-8945-4FA6-B744-CE0DE46BD00B}"/>
              </a:ext>
            </a:extLst>
          </p:cNvPr>
          <p:cNvSpPr/>
          <p:nvPr/>
        </p:nvSpPr>
        <p:spPr>
          <a:xfrm>
            <a:off x="8780140" y="4183225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/ 2</a:t>
            </a:r>
          </a:p>
        </p:txBody>
      </p:sp>
    </p:spTree>
    <p:extLst>
      <p:ext uri="{BB962C8B-B14F-4D97-AF65-F5344CB8AC3E}">
        <p14:creationId xmlns:p14="http://schemas.microsoft.com/office/powerpoint/2010/main" val="3197699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E0A8C-3341-4276-932F-75330946F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D4A44-D0D0-46D3-A0BB-FB9653936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Practice</a:t>
            </a:r>
            <a:r>
              <a:rPr lang="nl-NL" dirty="0"/>
              <a:t> 2: </a:t>
            </a:r>
            <a:r>
              <a:rPr lang="nl-NL" dirty="0" err="1"/>
              <a:t>Worked</a:t>
            </a:r>
            <a:r>
              <a:rPr lang="nl-NL" dirty="0"/>
              <a:t> out </a:t>
            </a:r>
            <a:r>
              <a:rPr lang="nl-NL" dirty="0" err="1"/>
              <a:t>answers</a:t>
            </a:r>
            <a:r>
              <a:rPr lang="nl-NL" dirty="0"/>
              <a:t>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63BFBD0-F6D6-4A75-86AE-30FABCFEB164}"/>
                  </a:ext>
                </a:extLst>
              </p:cNvPr>
              <p:cNvSpPr/>
              <p:nvPr/>
            </p:nvSpPr>
            <p:spPr>
              <a:xfrm>
                <a:off x="1559496" y="1895049"/>
                <a:ext cx="2811924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−1&lt;2−</m:t>
                      </m:r>
                      <m:f>
                        <m:f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63BFBD0-F6D6-4A75-86AE-30FABCFEB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1895049"/>
                <a:ext cx="2811924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8E006D7-94C2-48D5-ABE0-F5E69A14C19C}"/>
                  </a:ext>
                </a:extLst>
              </p:cNvPr>
              <p:cNvSpPr/>
              <p:nvPr/>
            </p:nvSpPr>
            <p:spPr>
              <a:xfrm>
                <a:off x="1721399" y="2831253"/>
                <a:ext cx="24881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−4&lt;8−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8E006D7-94C2-48D5-ABE0-F5E69A14C1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399" y="2831253"/>
                <a:ext cx="248811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4E3A1C-746D-4DCF-BA55-E09C86E61FFE}"/>
                  </a:ext>
                </a:extLst>
              </p:cNvPr>
              <p:cNvSpPr/>
              <p:nvPr/>
            </p:nvSpPr>
            <p:spPr>
              <a:xfrm>
                <a:off x="2249364" y="3479807"/>
                <a:ext cx="21220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&lt;12−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4E3A1C-746D-4DCF-BA55-E09C86E61F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364" y="3479807"/>
                <a:ext cx="212205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81DF200-F6DF-439A-8E8F-DF0E23972635}"/>
                  </a:ext>
                </a:extLst>
              </p:cNvPr>
              <p:cNvSpPr/>
              <p:nvPr/>
            </p:nvSpPr>
            <p:spPr>
              <a:xfrm>
                <a:off x="2264839" y="4068028"/>
                <a:ext cx="15831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&lt;12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81DF200-F6DF-439A-8E8F-DF0E239726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839" y="4068028"/>
                <a:ext cx="158319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D17D613-824C-4879-8F5E-4C693FE75E6D}"/>
                  </a:ext>
                </a:extLst>
              </p:cNvPr>
              <p:cNvSpPr/>
              <p:nvPr/>
            </p:nvSpPr>
            <p:spPr>
              <a:xfrm>
                <a:off x="2307561" y="4728836"/>
                <a:ext cx="1642501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den>
                      </m:f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den>
                      </m:f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D17D613-824C-4879-8F5E-4C693FE75E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61" y="4728836"/>
                <a:ext cx="1642501" cy="7936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F46A75F-67C6-4870-BAAC-DD8C92B131D0}"/>
                  </a:ext>
                </a:extLst>
              </p:cNvPr>
              <p:cNvSpPr/>
              <p:nvPr/>
            </p:nvSpPr>
            <p:spPr>
              <a:xfrm>
                <a:off x="2685637" y="5671817"/>
                <a:ext cx="1464568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&gt;−</m:t>
                      </m:r>
                      <m:f>
                        <m:f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F46A75F-67C6-4870-BAAC-DD8C92B13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637" y="5671817"/>
                <a:ext cx="1464568" cy="786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686DDAB-E625-41A6-A217-0AC14AECCC60}"/>
                  </a:ext>
                </a:extLst>
              </p:cNvPr>
              <p:cNvSpPr/>
              <p:nvPr/>
            </p:nvSpPr>
            <p:spPr>
              <a:xfrm>
                <a:off x="6461816" y="1991293"/>
                <a:ext cx="2580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−3&lt;−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+1&lt;2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686DDAB-E625-41A6-A217-0AC14AECCC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816" y="1991293"/>
                <a:ext cx="258025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A4DEA1C-E839-438F-9F8F-D4BAD713C558}"/>
                  </a:ext>
                </a:extLst>
              </p:cNvPr>
              <p:cNvSpPr/>
              <p:nvPr/>
            </p:nvSpPr>
            <p:spPr>
              <a:xfrm>
                <a:off x="6821856" y="2715671"/>
                <a:ext cx="20442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−4&lt;−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A4DEA1C-E839-438F-9F8F-D4BAD713C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856" y="2715671"/>
                <a:ext cx="204427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08080D5-AFA4-41D0-9360-D1D2F4B5ABC5}"/>
                  </a:ext>
                </a:extLst>
              </p:cNvPr>
              <p:cNvSpPr/>
              <p:nvPr/>
            </p:nvSpPr>
            <p:spPr>
              <a:xfrm>
                <a:off x="6904597" y="3332292"/>
                <a:ext cx="2273506" cy="782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num>
                        <m:den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08080D5-AFA4-41D0-9360-D1D2F4B5A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597" y="3332292"/>
                <a:ext cx="2273506" cy="7824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2C552B-08FA-4225-8367-4E0EFA1D1E5A}"/>
                  </a:ext>
                </a:extLst>
              </p:cNvPr>
              <p:cNvSpPr/>
              <p:nvPr/>
            </p:nvSpPr>
            <p:spPr>
              <a:xfrm>
                <a:off x="7212034" y="4330449"/>
                <a:ext cx="18150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&gt;−1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2C552B-08FA-4225-8367-4E0EFA1D1E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034" y="4330449"/>
                <a:ext cx="181504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B1C6755-9021-4AF2-B5E0-FD18006C6781}"/>
                  </a:ext>
                </a:extLst>
              </p:cNvPr>
              <p:cNvSpPr/>
              <p:nvPr/>
            </p:nvSpPr>
            <p:spPr>
              <a:xfrm>
                <a:off x="7051085" y="5060850"/>
                <a:ext cx="18150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−1&lt;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&lt;4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B1C6755-9021-4AF2-B5E0-FD18006C67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085" y="5060850"/>
                <a:ext cx="1815049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AAEB469D-C5C4-4D67-844D-2F2F5B767DF7}"/>
              </a:ext>
            </a:extLst>
          </p:cNvPr>
          <p:cNvSpPr/>
          <p:nvPr/>
        </p:nvSpPr>
        <p:spPr>
          <a:xfrm>
            <a:off x="4319329" y="2302393"/>
            <a:ext cx="288032" cy="759590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CF8BAC7-6BE9-42BC-9212-34C771CB4566}"/>
                  </a:ext>
                </a:extLst>
              </p:cNvPr>
              <p:cNvSpPr/>
              <p:nvPr/>
            </p:nvSpPr>
            <p:spPr>
              <a:xfrm>
                <a:off x="4607361" y="2399748"/>
                <a:ext cx="5934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CF8BAC7-6BE9-42BC-9212-34C771CB4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361" y="2399748"/>
                <a:ext cx="59343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E8649FBA-1588-4FE9-AE55-2A36E7B099A3}"/>
              </a:ext>
            </a:extLst>
          </p:cNvPr>
          <p:cNvSpPr/>
          <p:nvPr/>
        </p:nvSpPr>
        <p:spPr>
          <a:xfrm>
            <a:off x="4369663" y="3107023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369C1DA-97B3-4879-813F-371E259C6B7D}"/>
                  </a:ext>
                </a:extLst>
              </p:cNvPr>
              <p:cNvSpPr/>
              <p:nvPr/>
            </p:nvSpPr>
            <p:spPr>
              <a:xfrm>
                <a:off x="4657695" y="3204378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369C1DA-97B3-4879-813F-371E259C6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695" y="3204378"/>
                <a:ext cx="55015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F3305888-53FB-4390-9735-F2A6E6EC91EC}"/>
              </a:ext>
            </a:extLst>
          </p:cNvPr>
          <p:cNvSpPr/>
          <p:nvPr/>
        </p:nvSpPr>
        <p:spPr>
          <a:xfrm>
            <a:off x="4317572" y="3690174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C78AB0D-8240-4421-95FA-18D2D2CE848D}"/>
                  </a:ext>
                </a:extLst>
              </p:cNvPr>
              <p:cNvSpPr/>
              <p:nvPr/>
            </p:nvSpPr>
            <p:spPr>
              <a:xfrm>
                <a:off x="4605604" y="3787529"/>
                <a:ext cx="552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C78AB0D-8240-4421-95FA-18D2D2CE84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604" y="3787529"/>
                <a:ext cx="55233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96677C1E-9869-4CC3-B642-DC399E4E1EC7}"/>
              </a:ext>
            </a:extLst>
          </p:cNvPr>
          <p:cNvSpPr/>
          <p:nvPr/>
        </p:nvSpPr>
        <p:spPr>
          <a:xfrm>
            <a:off x="3899569" y="4325641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22685A7-4DE6-41CB-8382-FCFF70012CA2}"/>
                  </a:ext>
                </a:extLst>
              </p:cNvPr>
              <p:cNvSpPr/>
              <p:nvPr/>
            </p:nvSpPr>
            <p:spPr>
              <a:xfrm>
                <a:off x="4187601" y="4422996"/>
                <a:ext cx="6639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/−5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22685A7-4DE6-41CB-8382-FCFF70012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601" y="4422996"/>
                <a:ext cx="663963" cy="369332"/>
              </a:xfrm>
              <a:prstGeom prst="rect">
                <a:avLst/>
              </a:prstGeom>
              <a:blipFill>
                <a:blip r:embed="rId1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A7E00897-1001-4E2D-96AB-288F838A2D45}"/>
              </a:ext>
            </a:extLst>
          </p:cNvPr>
          <p:cNvSpPr/>
          <p:nvPr/>
        </p:nvSpPr>
        <p:spPr>
          <a:xfrm>
            <a:off x="9186013" y="2227019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5FA3454-FC2B-446D-8C9F-B9075B94DB06}"/>
                  </a:ext>
                </a:extLst>
              </p:cNvPr>
              <p:cNvSpPr/>
              <p:nvPr/>
            </p:nvSpPr>
            <p:spPr>
              <a:xfrm>
                <a:off x="9474045" y="2324374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5FA3454-FC2B-446D-8C9F-B9075B94D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045" y="2324374"/>
                <a:ext cx="55015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981F2DBF-A068-4929-8F45-D369B5CEF3C7}"/>
              </a:ext>
            </a:extLst>
          </p:cNvPr>
          <p:cNvSpPr/>
          <p:nvPr/>
        </p:nvSpPr>
        <p:spPr>
          <a:xfrm>
            <a:off x="9102273" y="2922357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0C059CB-B30D-44F6-8243-1EB7719BDFA1}"/>
                  </a:ext>
                </a:extLst>
              </p:cNvPr>
              <p:cNvSpPr/>
              <p:nvPr/>
            </p:nvSpPr>
            <p:spPr>
              <a:xfrm>
                <a:off x="9390305" y="3019712"/>
                <a:ext cx="6639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/−1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0C059CB-B30D-44F6-8243-1EB7719BD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305" y="3019712"/>
                <a:ext cx="663964" cy="369332"/>
              </a:xfrm>
              <a:prstGeom prst="rect">
                <a:avLst/>
              </a:prstGeom>
              <a:blipFill>
                <a:blip r:embed="rId1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6207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F73B0-005A-430A-8109-E1F0DA52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81A06-F5D4-4B92-AFE0-7648D95F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Segment 3: </a:t>
            </a:r>
            <a:r>
              <a:rPr lang="en-US" dirty="0"/>
              <a:t>Rewriting into a first degree equation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01016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equation</a:t>
            </a:r>
            <a:r>
              <a:rPr lang="nl-NL" dirty="0"/>
              <a:t> (= first </a:t>
            </a:r>
            <a:r>
              <a:rPr lang="nl-NL" dirty="0" err="1"/>
              <a:t>degree</a:t>
            </a:r>
            <a:r>
              <a:rPr lang="nl-NL" dirty="0"/>
              <a:t> </a:t>
            </a:r>
            <a:r>
              <a:rPr lang="nl-NL" dirty="0" err="1"/>
              <a:t>equation</a:t>
            </a:r>
            <a:r>
              <a:rPr lang="nl-NL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0187" y="1645920"/>
                <a:ext cx="10478421" cy="5095448"/>
              </a:xfrm>
            </p:spPr>
            <p:txBody>
              <a:bodyPr>
                <a:noAutofit/>
              </a:bodyPr>
              <a:lstStyle/>
              <a:p>
                <a:r>
                  <a:rPr lang="nl-NL" sz="2400" dirty="0"/>
                  <a:t>Definition:</a:t>
                </a:r>
                <a:br>
                  <a:rPr lang="nl-NL" sz="2400" dirty="0"/>
                </a:br>
                <a:r>
                  <a:rPr lang="nl-NL" sz="2400" dirty="0" err="1"/>
                  <a:t>Equation</a:t>
                </a:r>
                <a:r>
                  <a:rPr lang="nl-NL" sz="2400" dirty="0"/>
                  <a:t> </a:t>
                </a:r>
                <a:r>
                  <a:rPr lang="nl-NL" sz="2400" dirty="0" err="1"/>
                  <a:t>where</a:t>
                </a:r>
                <a:r>
                  <a:rPr lang="nl-NL" sz="2400" dirty="0"/>
                  <a:t> </a:t>
                </a:r>
                <a:r>
                  <a:rPr lang="nl-NL" sz="2400" dirty="0" err="1"/>
                  <a:t>the</a:t>
                </a:r>
                <a:r>
                  <a:rPr lang="nl-NL" sz="2400" dirty="0"/>
                  <a:t> </a:t>
                </a:r>
                <a:r>
                  <a:rPr lang="nl-NL" sz="2400" dirty="0" err="1"/>
                  <a:t>highest</a:t>
                </a:r>
                <a:r>
                  <a:rPr lang="nl-NL" sz="2400" dirty="0"/>
                  <a:t> power of </a:t>
                </a:r>
                <a:r>
                  <a:rPr lang="nl-NL" sz="2400" dirty="0" err="1"/>
                  <a:t>the</a:t>
                </a:r>
                <a:r>
                  <a:rPr lang="nl-NL" sz="2400" dirty="0"/>
                  <a:t> </a:t>
                </a:r>
                <a:r>
                  <a:rPr lang="nl-NL" sz="2400" dirty="0" err="1"/>
                  <a:t>unknown</a:t>
                </a:r>
                <a:r>
                  <a:rPr lang="nl-NL" sz="2400" dirty="0"/>
                  <a:t>(s) is 1</a:t>
                </a:r>
              </a:p>
              <a:p>
                <a:r>
                  <a:rPr lang="nl-NL" sz="2400" dirty="0" err="1"/>
                  <a:t>Consequence</a:t>
                </a:r>
                <a:r>
                  <a:rPr lang="nl-NL" sz="2400" dirty="0"/>
                  <a:t>:</a:t>
                </a:r>
                <a:br>
                  <a:rPr lang="nl-NL" sz="2400" dirty="0"/>
                </a:br>
                <a:r>
                  <a:rPr lang="nl-NL" sz="2400" dirty="0"/>
                  <a:t>A </a:t>
                </a:r>
                <a:r>
                  <a:rPr lang="nl-NL" sz="2400" dirty="0" err="1"/>
                  <a:t>linear</a:t>
                </a:r>
                <a:r>
                  <a:rPr lang="nl-NL" sz="2400" dirty="0"/>
                  <a:t> </a:t>
                </a:r>
                <a:r>
                  <a:rPr lang="nl-NL" sz="2400" dirty="0" err="1"/>
                  <a:t>equation</a:t>
                </a:r>
                <a:r>
                  <a:rPr lang="nl-NL" sz="2400" dirty="0"/>
                  <a:t> in x, is </a:t>
                </a:r>
                <a:r>
                  <a:rPr lang="nl-NL" sz="2400" dirty="0" err="1"/>
                  <a:t>an</a:t>
                </a:r>
                <a:r>
                  <a:rPr lang="nl-NL" sz="2400" dirty="0"/>
                  <a:t> </a:t>
                </a:r>
                <a:r>
                  <a:rPr lang="nl-NL" sz="2400" dirty="0" err="1"/>
                  <a:t>equation</a:t>
                </a:r>
                <a:r>
                  <a:rPr lang="nl-NL" sz="2400" dirty="0"/>
                  <a:t> </a:t>
                </a:r>
                <a:r>
                  <a:rPr lang="nl-NL" sz="2400" dirty="0" err="1"/>
                  <a:t>with</a:t>
                </a:r>
                <a:r>
                  <a:rPr lang="nl-NL" sz="2400" dirty="0"/>
                  <a:t> </a:t>
                </a:r>
                <a:r>
                  <a:rPr lang="nl-NL" sz="2400" dirty="0" err="1"/>
                  <a:t>unknown</a:t>
                </a:r>
                <a:r>
                  <a:rPr lang="nl-NL" sz="2400" dirty="0"/>
                  <a:t> x </a:t>
                </a:r>
                <a:r>
                  <a:rPr lang="nl-NL" sz="2400" dirty="0" err="1"/>
                  <a:t>which</a:t>
                </a:r>
                <a:r>
                  <a:rPr lang="nl-NL" sz="2400" dirty="0"/>
                  <a:t> </a:t>
                </a:r>
                <a:r>
                  <a:rPr lang="nl-NL" sz="2400" dirty="0" err="1"/>
                  <a:t>can</a:t>
                </a:r>
                <a:r>
                  <a:rPr lang="nl-NL" sz="2400" dirty="0"/>
                  <a:t> </a:t>
                </a:r>
                <a:r>
                  <a:rPr lang="nl-NL" sz="2400" dirty="0" err="1"/>
                  <a:t>always</a:t>
                </a:r>
                <a:r>
                  <a:rPr lang="nl-NL" sz="2400" dirty="0"/>
                  <a:t> </a:t>
                </a:r>
                <a:r>
                  <a:rPr lang="nl-NL" sz="2400" dirty="0" err="1"/>
                  <a:t>be</a:t>
                </a:r>
                <a:r>
                  <a:rPr lang="nl-NL" sz="2400" dirty="0"/>
                  <a:t> </a:t>
                </a:r>
                <a:r>
                  <a:rPr lang="nl-NL" sz="2400" dirty="0" err="1"/>
                  <a:t>written</a:t>
                </a:r>
                <a:r>
                  <a:rPr lang="nl-NL" sz="2400" dirty="0"/>
                  <a:t> in </a:t>
                </a:r>
                <a:r>
                  <a:rPr lang="nl-NL" sz="2400" dirty="0" err="1"/>
                  <a:t>the</a:t>
                </a:r>
                <a:r>
                  <a:rPr lang="nl-NL" sz="2400" dirty="0"/>
                  <a:t> form: </a:t>
                </a:r>
                <a:r>
                  <a:rPr lang="nl-NL" sz="2400" dirty="0" err="1"/>
                  <a:t>ax</a:t>
                </a:r>
                <a:r>
                  <a:rPr lang="nl-NL" sz="2400" dirty="0"/>
                  <a:t> + b = 0, </a:t>
                </a:r>
                <a:r>
                  <a:rPr lang="nl-NL" sz="2400" dirty="0" err="1"/>
                  <a:t>with</a:t>
                </a:r>
                <a:r>
                  <a:rPr lang="nl-NL" sz="2400" dirty="0"/>
                  <a:t> a </a:t>
                </a:r>
                <a:r>
                  <a:rPr lang="nl-NL" sz="2400" dirty="0" err="1"/>
                  <a:t>and</a:t>
                </a:r>
                <a:r>
                  <a:rPr lang="nl-NL" sz="2400" dirty="0"/>
                  <a:t> b as </a:t>
                </a:r>
                <a:r>
                  <a:rPr lang="nl-NL" sz="2400" dirty="0" err="1"/>
                  <a:t>known</a:t>
                </a:r>
                <a:r>
                  <a:rPr lang="nl-NL" sz="2400" dirty="0"/>
                  <a:t> </a:t>
                </a:r>
                <a:r>
                  <a:rPr lang="nl-NL" sz="2400" dirty="0" err="1"/>
                  <a:t>numbers</a:t>
                </a:r>
                <a:r>
                  <a:rPr lang="nl-NL" sz="2400" dirty="0"/>
                  <a:t> </a:t>
                </a:r>
                <a:r>
                  <a:rPr lang="nl-NL" sz="2400" dirty="0" err="1"/>
                  <a:t>and</a:t>
                </a:r>
                <a:r>
                  <a:rPr lang="nl-NL" sz="2400" dirty="0"/>
                  <a:t> a ≠ 0.</a:t>
                </a:r>
                <a:br>
                  <a:rPr lang="nl-NL" sz="2400" dirty="0"/>
                </a:br>
                <a:endParaRPr lang="nl-NL" sz="2400" dirty="0"/>
              </a:p>
              <a:p>
                <a:pPr/>
                <a:r>
                  <a:rPr lang="nl-NL" sz="2400" dirty="0" err="1"/>
                  <a:t>Some</a:t>
                </a:r>
                <a:r>
                  <a:rPr lang="nl-NL" sz="2400" dirty="0"/>
                  <a:t> </a:t>
                </a:r>
                <a:r>
                  <a:rPr lang="nl-NL" sz="2400" dirty="0" err="1"/>
                  <a:t>linear</a:t>
                </a:r>
                <a:r>
                  <a:rPr lang="nl-NL" sz="2400" dirty="0"/>
                  <a:t> </a:t>
                </a:r>
                <a:r>
                  <a:rPr lang="nl-NL" sz="2400" dirty="0" err="1"/>
                  <a:t>equations</a:t>
                </a:r>
                <a:r>
                  <a:rPr lang="nl-NL" sz="2400" dirty="0"/>
                  <a:t> </a:t>
                </a:r>
                <a:r>
                  <a:rPr lang="nl-NL" sz="2400" dirty="0" err="1"/>
                  <a:t>might</a:t>
                </a:r>
                <a:r>
                  <a:rPr lang="nl-NL" sz="2400" dirty="0"/>
                  <a:t> at first </a:t>
                </a:r>
                <a:r>
                  <a:rPr lang="nl-NL" sz="2400" dirty="0" err="1"/>
                  <a:t>not</a:t>
                </a:r>
                <a:r>
                  <a:rPr lang="nl-NL" sz="2400" dirty="0"/>
                  <a:t> look like </a:t>
                </a:r>
                <a:r>
                  <a:rPr lang="nl-NL" sz="2400" dirty="0" err="1"/>
                  <a:t>this</a:t>
                </a:r>
                <a:r>
                  <a:rPr lang="nl-NL" sz="2400" dirty="0"/>
                  <a:t> at </a:t>
                </a:r>
                <a:r>
                  <a:rPr lang="nl-NL" sz="2400" dirty="0" err="1"/>
                  <a:t>all</a:t>
                </a:r>
                <a:r>
                  <a:rPr lang="nl-NL" sz="2400" dirty="0"/>
                  <a:t>, but </a:t>
                </a:r>
                <a:r>
                  <a:rPr lang="nl-NL" sz="2400" dirty="0" err="1"/>
                  <a:t>can</a:t>
                </a:r>
                <a:r>
                  <a:rPr lang="nl-NL" sz="2400" dirty="0"/>
                  <a:t> </a:t>
                </a:r>
                <a:r>
                  <a:rPr lang="nl-NL" sz="2400" dirty="0" err="1"/>
                  <a:t>be</a:t>
                </a:r>
                <a:r>
                  <a:rPr lang="nl-NL" sz="2400" dirty="0"/>
                  <a:t> </a:t>
                </a:r>
                <a:r>
                  <a:rPr lang="nl-NL" sz="2400" dirty="0" err="1"/>
                  <a:t>rewritten</a:t>
                </a:r>
                <a:r>
                  <a:rPr lang="nl-NL" sz="2400" dirty="0"/>
                  <a:t> </a:t>
                </a:r>
                <a:r>
                  <a:rPr lang="nl-NL" sz="2400" dirty="0" err="1"/>
                  <a:t>into</a:t>
                </a:r>
                <a:r>
                  <a:rPr lang="nl-NL" sz="2400" dirty="0"/>
                  <a:t> a </a:t>
                </a:r>
                <a:r>
                  <a:rPr lang="nl-NL" sz="2400" dirty="0" err="1"/>
                  <a:t>linear</a:t>
                </a:r>
                <a:r>
                  <a:rPr lang="nl-NL" sz="2400" dirty="0"/>
                  <a:t> </a:t>
                </a:r>
                <a:r>
                  <a:rPr lang="nl-NL" sz="2400" dirty="0" err="1"/>
                  <a:t>equation</a:t>
                </a:r>
                <a:r>
                  <a:rPr lang="nl-NL" sz="2400" dirty="0"/>
                  <a:t>. For </a:t>
                </a:r>
                <a:r>
                  <a:rPr lang="nl-NL" sz="2400" dirty="0" err="1"/>
                  <a:t>example</a:t>
                </a:r>
                <a:r>
                  <a:rPr lang="nl-NL" sz="2400" dirty="0"/>
                  <a:t>:</a:t>
                </a:r>
                <a:br>
                  <a:rPr lang="nl-NL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+7</m:t>
                          </m:r>
                        </m:num>
                        <m:den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+8</m:t>
                          </m:r>
                        </m:den>
                      </m:f>
                      <m:r>
                        <a:rPr lang="nl-NL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br>
                  <a:rPr lang="nl-NL" sz="2400" dirty="0"/>
                </a:br>
                <a:endParaRPr lang="nl-NL" sz="2400" dirty="0"/>
              </a:p>
              <a:p>
                <a:pPr/>
                <a:r>
                  <a:rPr lang="nl-NL" sz="2400" dirty="0"/>
                  <a:t>Or </a:t>
                </a:r>
                <a:r>
                  <a:rPr lang="nl-NL" sz="2400" dirty="0" err="1"/>
                  <a:t>can</a:t>
                </a:r>
                <a:r>
                  <a:rPr lang="nl-NL" sz="2400" dirty="0"/>
                  <a:t> </a:t>
                </a:r>
                <a:r>
                  <a:rPr lang="nl-NL" sz="2400" dirty="0" err="1"/>
                  <a:t>be</a:t>
                </a:r>
                <a:r>
                  <a:rPr lang="nl-NL" sz="2400" dirty="0"/>
                  <a:t> </a:t>
                </a:r>
                <a:r>
                  <a:rPr lang="nl-NL" sz="2400" dirty="0" err="1"/>
                  <a:t>solved</a:t>
                </a:r>
                <a:r>
                  <a:rPr lang="nl-NL" sz="2400" dirty="0"/>
                  <a:t> </a:t>
                </a:r>
                <a:r>
                  <a:rPr lang="nl-NL" sz="2400" dirty="0" err="1"/>
                  <a:t>using</a:t>
                </a:r>
                <a:r>
                  <a:rPr lang="nl-NL" sz="2400" dirty="0"/>
                  <a:t> </a:t>
                </a:r>
                <a:r>
                  <a:rPr lang="nl-NL" sz="2400" dirty="0" err="1"/>
                  <a:t>the</a:t>
                </a:r>
                <a:r>
                  <a:rPr lang="nl-NL" sz="2400" dirty="0"/>
                  <a:t> </a:t>
                </a:r>
                <a:r>
                  <a:rPr lang="nl-NL" sz="2400" dirty="0" err="1"/>
                  <a:t>same</a:t>
                </a:r>
                <a:r>
                  <a:rPr lang="nl-NL" sz="2400" dirty="0"/>
                  <a:t> </a:t>
                </a:r>
                <a:r>
                  <a:rPr lang="nl-NL" sz="2400" dirty="0" err="1"/>
                  <a:t>techniques</a:t>
                </a:r>
                <a:r>
                  <a:rPr lang="nl-NL" sz="2400" dirty="0"/>
                  <a:t>. For </a:t>
                </a:r>
                <a:r>
                  <a:rPr lang="nl-NL" sz="2400" dirty="0" err="1"/>
                  <a:t>example</a:t>
                </a:r>
                <a:r>
                  <a:rPr lang="nl-NL" sz="2400" dirty="0"/>
                  <a:t>:</a:t>
                </a:r>
                <a:br>
                  <a:rPr lang="nl-NL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nl-NL" sz="2400" i="1"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br>
                  <a:rPr lang="nl-NL" sz="2400" dirty="0"/>
                </a:br>
                <a:br>
                  <a:rPr lang="nl-NL" sz="2400" dirty="0"/>
                </a:br>
                <a:br>
                  <a:rPr lang="nl-NL" sz="2400" dirty="0"/>
                </a:br>
                <a:endParaRPr lang="nl-NL" sz="2400" dirty="0"/>
              </a:p>
              <a:p>
                <a:endParaRPr lang="nl-NL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0187" y="1645920"/>
                <a:ext cx="10478421" cy="5095448"/>
              </a:xfrm>
              <a:blipFill>
                <a:blip r:embed="rId2"/>
                <a:stretch>
                  <a:fillRect l="-931" t="-83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9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Today</a:t>
            </a:r>
            <a:endParaRPr lang="nl-NL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38770C7-1530-409B-9B3C-CB3FF1432FD0}"/>
              </a:ext>
            </a:extLst>
          </p:cNvPr>
          <p:cNvSpPr txBox="1">
            <a:spLocks/>
          </p:cNvSpPr>
          <p:nvPr/>
        </p:nvSpPr>
        <p:spPr>
          <a:xfrm>
            <a:off x="1090187" y="1780620"/>
            <a:ext cx="5676690" cy="196719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b="0" dirty="0"/>
              <a:t>Solving first degree equations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Solving inequalities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Rewrite into a first degree equation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624335-C34A-433A-8853-487FD18F1C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40" t="17539" r="36508" b="5107"/>
          <a:stretch/>
        </p:blipFill>
        <p:spPr>
          <a:xfrm>
            <a:off x="8774193" y="-6277"/>
            <a:ext cx="340321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3FD852-AF30-4F1D-BD89-78D13597B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36" t="72137" r="39859" b="20660"/>
          <a:stretch/>
        </p:blipFill>
        <p:spPr>
          <a:xfrm>
            <a:off x="9753527" y="4841494"/>
            <a:ext cx="1901371" cy="63862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224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-0.46067 -0.0111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34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41ABC-951A-43CE-B635-E631E13D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90" y="762123"/>
            <a:ext cx="10286400" cy="627960"/>
          </a:xfrm>
        </p:spPr>
        <p:txBody>
          <a:bodyPr/>
          <a:lstStyle/>
          <a:p>
            <a:r>
              <a:rPr lang="nl-NL" dirty="0" err="1"/>
              <a:t>Situation</a:t>
            </a:r>
            <a:r>
              <a:rPr lang="nl-NL" dirty="0"/>
              <a:t> 1: x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denominator</a:t>
            </a:r>
            <a:r>
              <a:rPr lang="nl-NL" dirty="0"/>
              <a:t> </a:t>
            </a:r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427A5F9-A63E-4EB8-B1CB-9785C54BBF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1215" y="1512964"/>
            <a:ext cx="4442493" cy="4005519"/>
          </a:xfrm>
        </p:spPr>
        <p:txBody>
          <a:bodyPr/>
          <a:lstStyle/>
          <a:p>
            <a:r>
              <a:rPr lang="nl-NL" dirty="0" err="1"/>
              <a:t>Algorithm</a:t>
            </a:r>
            <a:r>
              <a:rPr lang="nl-NL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nl-NL" b="0" dirty="0" err="1"/>
              <a:t>Multiply</a:t>
            </a:r>
            <a:r>
              <a:rPr lang="nl-NL" b="0" dirty="0"/>
              <a:t> </a:t>
            </a:r>
            <a:r>
              <a:rPr lang="nl-NL" b="0" dirty="0" err="1"/>
              <a:t>both</a:t>
            </a:r>
            <a:r>
              <a:rPr lang="nl-NL" b="0" dirty="0"/>
              <a:t> sides </a:t>
            </a:r>
            <a:r>
              <a:rPr lang="nl-NL" b="0" dirty="0" err="1"/>
              <a:t>by</a:t>
            </a:r>
            <a:r>
              <a:rPr lang="nl-NL" b="0" dirty="0"/>
              <a:t> </a:t>
            </a:r>
            <a:r>
              <a:rPr lang="nl-NL" b="0" dirty="0" err="1"/>
              <a:t>the</a:t>
            </a:r>
            <a:r>
              <a:rPr lang="nl-NL" b="0" dirty="0"/>
              <a:t> </a:t>
            </a:r>
            <a:r>
              <a:rPr lang="nl-NL" b="0" dirty="0" err="1"/>
              <a:t>denominator</a:t>
            </a:r>
            <a:endParaRPr lang="nl-NL" b="0" dirty="0"/>
          </a:p>
          <a:p>
            <a:pPr marL="514350" indent="-514350">
              <a:buFont typeface="+mj-lt"/>
              <a:buAutoNum type="arabicPeriod"/>
            </a:pPr>
            <a:r>
              <a:rPr lang="nl-NL" b="0" dirty="0" err="1"/>
              <a:t>Simplify</a:t>
            </a:r>
            <a:endParaRPr lang="nl-NL" b="0" dirty="0"/>
          </a:p>
          <a:p>
            <a:pPr marL="514350" indent="-514350">
              <a:buFont typeface="+mj-lt"/>
              <a:buAutoNum type="arabicPeriod"/>
            </a:pPr>
            <a:r>
              <a:rPr lang="nl-NL" b="0" dirty="0" err="1"/>
              <a:t>Solve</a:t>
            </a:r>
            <a:r>
              <a:rPr lang="nl-NL" b="0" dirty="0"/>
              <a:t> </a:t>
            </a:r>
            <a:r>
              <a:rPr lang="nl-NL" b="0" dirty="0" err="1"/>
              <a:t>for</a:t>
            </a:r>
            <a:r>
              <a:rPr lang="nl-NL" b="0" dirty="0"/>
              <a:t> x</a:t>
            </a:r>
            <a:br>
              <a:rPr lang="nl-NL" b="0" dirty="0"/>
            </a:br>
            <a:br>
              <a:rPr lang="nl-NL" b="0" dirty="0"/>
            </a:br>
            <a:endParaRPr lang="nl-NL" b="0" dirty="0"/>
          </a:p>
          <a:p>
            <a:pPr marL="514350" indent="-514350">
              <a:buFont typeface="+mj-lt"/>
              <a:buAutoNum type="arabicPeriod"/>
            </a:pPr>
            <a:r>
              <a:rPr lang="nl-NL" b="0" dirty="0"/>
              <a:t>Check </a:t>
            </a:r>
            <a:r>
              <a:rPr lang="nl-NL" b="0" dirty="0" err="1"/>
              <a:t>condition</a:t>
            </a:r>
            <a:endParaRPr lang="nl-NL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9B3DED-26E1-45CA-A790-1FEAF20BC8CB}"/>
                  </a:ext>
                </a:extLst>
              </p:cNvPr>
              <p:cNvSpPr/>
              <p:nvPr/>
            </p:nvSpPr>
            <p:spPr>
              <a:xfrm>
                <a:off x="7231958" y="1392044"/>
                <a:ext cx="1660775" cy="673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+7</m:t>
                          </m:r>
                        </m:num>
                        <m:den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+8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9B3DED-26E1-45CA-A790-1FEAF20BC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958" y="1392044"/>
                <a:ext cx="1660775" cy="6737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E26C02B-B0C3-4672-B66C-6B1C4E491E38}"/>
                  </a:ext>
                </a:extLst>
              </p:cNvPr>
              <p:cNvSpPr/>
              <p:nvPr/>
            </p:nvSpPr>
            <p:spPr>
              <a:xfrm>
                <a:off x="5794257" y="2088948"/>
                <a:ext cx="4536178" cy="673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+7</m:t>
                          </m:r>
                        </m:num>
                        <m:den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+8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+8</m:t>
                          </m:r>
                        </m:e>
                      </m:d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nl-NL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+8</m:t>
                          </m:r>
                        </m:e>
                      </m:d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E26C02B-B0C3-4672-B66C-6B1C4E491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257" y="2088948"/>
                <a:ext cx="4536178" cy="673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C3DC8-6C47-499E-8B62-A5741991B79F}"/>
                  </a:ext>
                </a:extLst>
              </p:cNvPr>
              <p:cNvSpPr/>
              <p:nvPr/>
            </p:nvSpPr>
            <p:spPr>
              <a:xfrm>
                <a:off x="7558326" y="2805186"/>
                <a:ext cx="22538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+7=−6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+16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C3DC8-6C47-499E-8B62-A5741991B7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326" y="2805186"/>
                <a:ext cx="225382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F1848C-E9AE-4044-8611-C95E48316A04}"/>
                  </a:ext>
                </a:extLst>
              </p:cNvPr>
              <p:cNvSpPr/>
              <p:nvPr/>
            </p:nvSpPr>
            <p:spPr>
              <a:xfrm>
                <a:off x="7989829" y="4317768"/>
                <a:ext cx="1539652" cy="669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F1848C-E9AE-4044-8611-C95E48316A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829" y="4317768"/>
                <a:ext cx="1539652" cy="6694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C5F5FD7-AA87-4240-88B2-F8C13F4261C7}"/>
                  </a:ext>
                </a:extLst>
              </p:cNvPr>
              <p:cNvSpPr/>
              <p:nvPr/>
            </p:nvSpPr>
            <p:spPr>
              <a:xfrm>
                <a:off x="7989829" y="3315669"/>
                <a:ext cx="16621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=−6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+9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C5F5FD7-AA87-4240-88B2-F8C13F426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829" y="3315669"/>
                <a:ext cx="166212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CE7C8D9-EF8A-4A1C-B43A-E4911A8E7AD5}"/>
                  </a:ext>
                </a:extLst>
              </p:cNvPr>
              <p:cNvSpPr/>
              <p:nvPr/>
            </p:nvSpPr>
            <p:spPr>
              <a:xfrm>
                <a:off x="7833015" y="3830179"/>
                <a:ext cx="10193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CE7C8D9-EF8A-4A1C-B43A-E4911A8E7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015" y="3830179"/>
                <a:ext cx="101938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91F93A8A-A273-48F1-A205-9FB5519E3D6F}"/>
              </a:ext>
            </a:extLst>
          </p:cNvPr>
          <p:cNvSpPr/>
          <p:nvPr/>
        </p:nvSpPr>
        <p:spPr>
          <a:xfrm>
            <a:off x="10196306" y="1683197"/>
            <a:ext cx="288032" cy="72644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7DE38F-65BE-42A9-BD17-88001DCECEC9}"/>
                  </a:ext>
                </a:extLst>
              </p:cNvPr>
              <p:cNvSpPr/>
              <p:nvPr/>
            </p:nvSpPr>
            <p:spPr>
              <a:xfrm>
                <a:off x="10381509" y="1792547"/>
                <a:ext cx="1492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+8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7DE38F-65BE-42A9-BD17-88001DCEC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1509" y="1792547"/>
                <a:ext cx="149252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DDB249F6-03E6-4C44-A96D-AB19EFC417A9}"/>
              </a:ext>
            </a:extLst>
          </p:cNvPr>
          <p:cNvSpPr/>
          <p:nvPr/>
        </p:nvSpPr>
        <p:spPr>
          <a:xfrm>
            <a:off x="10186419" y="2432837"/>
            <a:ext cx="288032" cy="5478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D9BCC6-CBCE-4716-B610-B362465D2AF7}"/>
              </a:ext>
            </a:extLst>
          </p:cNvPr>
          <p:cNvSpPr/>
          <p:nvPr/>
        </p:nvSpPr>
        <p:spPr>
          <a:xfrm>
            <a:off x="10474451" y="244850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simplify</a:t>
            </a:r>
            <a:r>
              <a:rPr lang="nl-NL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5E603CCF-17DB-4768-A583-8E7ACC3420C3}"/>
              </a:ext>
            </a:extLst>
          </p:cNvPr>
          <p:cNvSpPr/>
          <p:nvPr/>
        </p:nvSpPr>
        <p:spPr>
          <a:xfrm>
            <a:off x="9797637" y="2936803"/>
            <a:ext cx="288032" cy="5652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8761852-DC3D-4A49-AFD8-B7E03C7BA313}"/>
                  </a:ext>
                </a:extLst>
              </p:cNvPr>
              <p:cNvSpPr/>
              <p:nvPr/>
            </p:nvSpPr>
            <p:spPr>
              <a:xfrm>
                <a:off x="9982840" y="3021755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−7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8761852-DC3D-4A49-AFD8-B7E03C7BA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840" y="3021755"/>
                <a:ext cx="55015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99C5150A-8C04-4351-9C35-EB6565BDBAE1}"/>
              </a:ext>
            </a:extLst>
          </p:cNvPr>
          <p:cNvSpPr/>
          <p:nvPr/>
        </p:nvSpPr>
        <p:spPr>
          <a:xfrm>
            <a:off x="9542986" y="3475783"/>
            <a:ext cx="288032" cy="5652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48477F5-8416-4E21-9451-5313023E39AA}"/>
                  </a:ext>
                </a:extLst>
              </p:cNvPr>
              <p:cNvSpPr/>
              <p:nvPr/>
            </p:nvSpPr>
            <p:spPr>
              <a:xfrm>
                <a:off x="9728189" y="3521344"/>
                <a:ext cx="6805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48477F5-8416-4E21-9451-5313023E39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189" y="3521344"/>
                <a:ext cx="6805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Curved Left 19">
            <a:extLst>
              <a:ext uri="{FF2B5EF4-FFF2-40B4-BE49-F238E27FC236}">
                <a16:creationId xmlns:a16="http://schemas.microsoft.com/office/drawing/2014/main" id="{B1A46FA1-2C63-47F5-B34B-F9C33F3F84EB}"/>
              </a:ext>
            </a:extLst>
          </p:cNvPr>
          <p:cNvSpPr/>
          <p:nvPr/>
        </p:nvSpPr>
        <p:spPr>
          <a:xfrm>
            <a:off x="9519976" y="4019322"/>
            <a:ext cx="288032" cy="669414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15F1120-45CE-4387-BAF8-6226FC728E51}"/>
                  </a:ext>
                </a:extLst>
              </p:cNvPr>
              <p:cNvSpPr/>
              <p:nvPr/>
            </p:nvSpPr>
            <p:spPr>
              <a:xfrm>
                <a:off x="9705179" y="4104274"/>
                <a:ext cx="4908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/7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15F1120-45CE-4387-BAF8-6226FC728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5179" y="4104274"/>
                <a:ext cx="490840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68EC558C-AE86-4627-80CA-DF5859DB2FFE}"/>
              </a:ext>
            </a:extLst>
          </p:cNvPr>
          <p:cNvSpPr/>
          <p:nvPr/>
        </p:nvSpPr>
        <p:spPr>
          <a:xfrm>
            <a:off x="7283033" y="1740397"/>
            <a:ext cx="1141814" cy="412837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F85FAA-46AF-4E4D-9051-36FC98B77ED3}"/>
              </a:ext>
            </a:extLst>
          </p:cNvPr>
          <p:cNvSpPr/>
          <p:nvPr/>
        </p:nvSpPr>
        <p:spPr>
          <a:xfrm>
            <a:off x="5609702" y="5090088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CONDITION: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D476E6B-6559-409D-9264-FBFA9FEC9CE1}"/>
                  </a:ext>
                </a:extLst>
              </p:cNvPr>
              <p:cNvSpPr/>
              <p:nvPr/>
            </p:nvSpPr>
            <p:spPr>
              <a:xfrm>
                <a:off x="6452645" y="5389116"/>
                <a:ext cx="16607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+8≠0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D476E6B-6559-409D-9264-FBFA9FEC9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645" y="5389116"/>
                <a:ext cx="166077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926ADB8-3ED7-4521-B05D-715C0335F256}"/>
                  </a:ext>
                </a:extLst>
              </p:cNvPr>
              <p:cNvSpPr/>
              <p:nvPr/>
            </p:nvSpPr>
            <p:spPr>
              <a:xfrm>
                <a:off x="6907028" y="5771734"/>
                <a:ext cx="1404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≠−8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926ADB8-3ED7-4521-B05D-715C0335F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028" y="5771734"/>
                <a:ext cx="1404102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531CCCF-D144-4908-BC5F-9F2967F6C89E}"/>
                  </a:ext>
                </a:extLst>
              </p:cNvPr>
              <p:cNvSpPr/>
              <p:nvPr/>
            </p:nvSpPr>
            <p:spPr>
              <a:xfrm>
                <a:off x="7198299" y="6146009"/>
                <a:ext cx="1967142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≠−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531CCCF-D144-4908-BC5F-9F2967F6C8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299" y="6146009"/>
                <a:ext cx="1967142" cy="67056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3BC4342D-34EE-424C-B3AB-1BED25D4DF6F}"/>
              </a:ext>
            </a:extLst>
          </p:cNvPr>
          <p:cNvSpPr/>
          <p:nvPr/>
        </p:nvSpPr>
        <p:spPr>
          <a:xfrm>
            <a:off x="8305234" y="5502116"/>
            <a:ext cx="288032" cy="454284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FE620D4-AEE3-40E1-8C97-6784E45DB60E}"/>
                  </a:ext>
                </a:extLst>
              </p:cNvPr>
              <p:cNvSpPr/>
              <p:nvPr/>
            </p:nvSpPr>
            <p:spPr>
              <a:xfrm>
                <a:off x="8490437" y="5502116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−8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FE620D4-AEE3-40E1-8C97-6784E45DB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437" y="5502116"/>
                <a:ext cx="55015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748289BC-CD6B-4E3F-AEB9-ACB8041CCC3B}"/>
              </a:ext>
            </a:extLst>
          </p:cNvPr>
          <p:cNvSpPr/>
          <p:nvPr/>
        </p:nvSpPr>
        <p:spPr>
          <a:xfrm>
            <a:off x="9158175" y="5902226"/>
            <a:ext cx="288032" cy="5652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4B5F73A-C36D-41C8-9AF6-B301E5D80791}"/>
                  </a:ext>
                </a:extLst>
              </p:cNvPr>
              <p:cNvSpPr/>
              <p:nvPr/>
            </p:nvSpPr>
            <p:spPr>
              <a:xfrm>
                <a:off x="9343378" y="5987178"/>
                <a:ext cx="6639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/−3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4B5F73A-C36D-41C8-9AF6-B301E5D80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378" y="5987178"/>
                <a:ext cx="663964" cy="369332"/>
              </a:xfrm>
              <a:prstGeom prst="rect">
                <a:avLst/>
              </a:prstGeom>
              <a:blipFill>
                <a:blip r:embed="rId1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68183F5-E218-49A0-A02C-502270B93B3B}"/>
              </a:ext>
            </a:extLst>
          </p:cNvPr>
          <p:cNvSpPr/>
          <p:nvPr/>
        </p:nvSpPr>
        <p:spPr>
          <a:xfrm>
            <a:off x="589277" y="6501100"/>
            <a:ext cx="318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  <a:hlinkClick r:id="rId17" action="ppaction://hlinksldjump"/>
              </a:rPr>
              <a:t>* See next slide </a:t>
            </a:r>
            <a:r>
              <a:rPr lang="nl-NL" dirty="0" err="1">
                <a:solidFill>
                  <a:schemeClr val="bg1"/>
                </a:solidFill>
                <a:hlinkClick r:id="rId17" action="ppaction://hlinksldjump"/>
              </a:rPr>
              <a:t>for</a:t>
            </a:r>
            <a:r>
              <a:rPr lang="nl-NL" dirty="0">
                <a:solidFill>
                  <a:schemeClr val="bg1"/>
                </a:solidFill>
                <a:hlinkClick r:id="rId17" action="ppaction://hlinksldjump"/>
              </a:rPr>
              <a:t> ALL steps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5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3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5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3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8" grpId="0"/>
      <p:bldP spid="8" grpId="1"/>
      <p:bldP spid="9" grpId="0"/>
      <p:bldP spid="9" grpId="1"/>
      <p:bldP spid="12" grpId="0" animBg="1"/>
      <p:bldP spid="13" grpId="0"/>
      <p:bldP spid="13" grpId="1"/>
      <p:bldP spid="14" grpId="0" animBg="1"/>
      <p:bldP spid="15" grpId="0"/>
      <p:bldP spid="15" grpId="1"/>
      <p:bldP spid="16" grpId="0" animBg="1"/>
      <p:bldP spid="17" grpId="0"/>
      <p:bldP spid="17" grpId="1"/>
      <p:bldP spid="18" grpId="0" animBg="1"/>
      <p:bldP spid="19" grpId="0"/>
      <p:bldP spid="19" grpId="1"/>
      <p:bldP spid="20" grpId="0" animBg="1"/>
      <p:bldP spid="21" grpId="0"/>
      <p:bldP spid="21" grpId="1"/>
      <p:bldP spid="22" grpId="0" animBg="1"/>
      <p:bldP spid="23" grpId="0"/>
      <p:bldP spid="24" grpId="0"/>
      <p:bldP spid="25" grpId="0"/>
      <p:bldP spid="26" grpId="0"/>
      <p:bldP spid="27" grpId="0" animBg="1"/>
      <p:bldP spid="28" grpId="0"/>
      <p:bldP spid="28" grpId="1"/>
      <p:bldP spid="29" grpId="0" animBg="1"/>
      <p:bldP spid="30" grpId="0"/>
      <p:bldP spid="30" grpId="1"/>
      <p:bldP spid="32" grpId="0"/>
      <p:bldP spid="3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0502-0444-483E-86EC-60C6E9455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ALL steps in </a:t>
            </a:r>
            <a:r>
              <a:rPr lang="nl-NL" dirty="0" err="1"/>
              <a:t>the</a:t>
            </a:r>
            <a:r>
              <a:rPr lang="nl-NL" dirty="0"/>
              <a:t> ‘</a:t>
            </a:r>
            <a:r>
              <a:rPr lang="nl-NL" dirty="0" err="1"/>
              <a:t>simplify</a:t>
            </a:r>
            <a:r>
              <a:rPr lang="nl-NL" dirty="0"/>
              <a:t>’ step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3D25D-849E-4726-87A9-114565E1B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CF064B-AA0C-4107-8D84-3BE7A6278D2B}" type="slidenum">
              <a:rPr lang="nl-NL" smtClean="0"/>
              <a:pPr>
                <a:defRPr/>
              </a:pPr>
              <a:t>21</a:t>
            </a:fld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E989376-C61D-4013-AC79-346ED9F842CE}"/>
                  </a:ext>
                </a:extLst>
              </p:cNvPr>
              <p:cNvSpPr/>
              <p:nvPr/>
            </p:nvSpPr>
            <p:spPr>
              <a:xfrm>
                <a:off x="1165972" y="1784387"/>
                <a:ext cx="3664208" cy="557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+7</m:t>
                          </m:r>
                        </m:num>
                        <m:den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+8</m:t>
                          </m:r>
                        </m:den>
                      </m:f>
                      <m:r>
                        <a:rPr lang="nl-NL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+8</m:t>
                          </m:r>
                        </m:e>
                      </m:d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nl-NL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+8</m:t>
                          </m:r>
                        </m:e>
                      </m:d>
                    </m:oMath>
                  </m:oMathPara>
                </a14:m>
                <a:endParaRPr lang="nl-NL" sz="1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E989376-C61D-4013-AC79-346ED9F84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72" y="1784387"/>
                <a:ext cx="3664208" cy="5574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B2D705E-A819-4C88-BC75-43BA088B5637}"/>
                  </a:ext>
                </a:extLst>
              </p:cNvPr>
              <p:cNvSpPr/>
              <p:nvPr/>
            </p:nvSpPr>
            <p:spPr>
              <a:xfrm>
                <a:off x="1214671" y="2404072"/>
                <a:ext cx="3566810" cy="574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+7</m:t>
                              </m:r>
                            </m:e>
                          </m:d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nl-NL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+8</m:t>
                              </m:r>
                            </m:e>
                          </m:d>
                        </m:num>
                        <m:den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+8</m:t>
                          </m:r>
                        </m:den>
                      </m:f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nl-NL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+8</m:t>
                          </m:r>
                        </m:e>
                      </m:d>
                    </m:oMath>
                  </m:oMathPara>
                </a14:m>
                <a:endParaRPr lang="nl-NL" sz="1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B2D705E-A819-4C88-BC75-43BA088B56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671" y="2404072"/>
                <a:ext cx="3566810" cy="574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33F7FD-DB1D-4821-B16C-504ADD466FEF}"/>
                  </a:ext>
                </a:extLst>
              </p:cNvPr>
              <p:cNvSpPr/>
              <p:nvPr/>
            </p:nvSpPr>
            <p:spPr>
              <a:xfrm>
                <a:off x="1299822" y="3798719"/>
                <a:ext cx="3396507" cy="559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+8</m:t>
                          </m:r>
                        </m:num>
                        <m:den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+8</m:t>
                          </m:r>
                        </m:den>
                      </m:f>
                      <m:r>
                        <a:rPr lang="nl-NL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+7</m:t>
                          </m:r>
                        </m:e>
                      </m:d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nl-NL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+8</m:t>
                          </m:r>
                        </m:e>
                      </m:d>
                    </m:oMath>
                  </m:oMathPara>
                </a14:m>
                <a:endParaRPr lang="nl-NL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33F7FD-DB1D-4821-B16C-504ADD466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822" y="3798719"/>
                <a:ext cx="3396507" cy="5590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BAE2C6-3DC5-4FD8-93CF-2B07E3333074}"/>
                  </a:ext>
                </a:extLst>
              </p:cNvPr>
              <p:cNvSpPr/>
              <p:nvPr/>
            </p:nvSpPr>
            <p:spPr>
              <a:xfrm>
                <a:off x="1927814" y="4574949"/>
                <a:ext cx="276851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nl-NL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+7</m:t>
                          </m:r>
                        </m:e>
                      </m:d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nl-NL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+8</m:t>
                          </m:r>
                        </m:e>
                      </m:d>
                    </m:oMath>
                  </m:oMathPara>
                </a14:m>
                <a:endParaRPr lang="nl-NL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BAE2C6-3DC5-4FD8-93CF-2B07E3333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814" y="4574949"/>
                <a:ext cx="2768515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D56B250-2FFD-4FCA-9980-3427B7567CF8}"/>
                  </a:ext>
                </a:extLst>
              </p:cNvPr>
              <p:cNvSpPr/>
              <p:nvPr/>
            </p:nvSpPr>
            <p:spPr>
              <a:xfrm>
                <a:off x="2497682" y="5488889"/>
                <a:ext cx="22473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+7</m:t>
                      </m:r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nl-NL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+8</m:t>
                          </m:r>
                        </m:e>
                      </m:d>
                    </m:oMath>
                  </m:oMathPara>
                </a14:m>
                <a:endParaRPr lang="nl-NL" sz="1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D56B250-2FFD-4FCA-9980-3427B7567C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82" y="5488889"/>
                <a:ext cx="224734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D6D2D60-C139-4383-B5BB-B68CB0D7387D}"/>
                  </a:ext>
                </a:extLst>
              </p:cNvPr>
              <p:cNvSpPr/>
              <p:nvPr/>
            </p:nvSpPr>
            <p:spPr>
              <a:xfrm>
                <a:off x="2497682" y="6073740"/>
                <a:ext cx="25982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+7</m:t>
                      </m:r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nl-NL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+2×8</m:t>
                      </m:r>
                    </m:oMath>
                  </m:oMathPara>
                </a14:m>
                <a:endParaRPr lang="nl-NL" sz="1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D6D2D60-C139-4383-B5BB-B68CB0D73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82" y="6073740"/>
                <a:ext cx="2598211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3A3E646-1269-4003-A547-2F138C56CA0A}"/>
                  </a:ext>
                </a:extLst>
              </p:cNvPr>
              <p:cNvSpPr/>
              <p:nvPr/>
            </p:nvSpPr>
            <p:spPr>
              <a:xfrm>
                <a:off x="2512581" y="6563444"/>
                <a:ext cx="183999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+7</m:t>
                      </m:r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=−6</m:t>
                      </m:r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+16</m:t>
                      </m:r>
                    </m:oMath>
                  </m:oMathPara>
                </a14:m>
                <a:endParaRPr lang="nl-NL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3A3E646-1269-4003-A547-2F138C56C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581" y="6563444"/>
                <a:ext cx="1839991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F9ABA01E-3002-440E-A8A9-11B3AAC002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9030036"/>
                  </p:ext>
                </p:extLst>
              </p:nvPr>
            </p:nvGraphicFramePr>
            <p:xfrm>
              <a:off x="4973117" y="2046042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F9ABA01E-3002-440E-A8A9-11B3AAC002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9030036"/>
                  </p:ext>
                </p:extLst>
              </p:nvPr>
            </p:nvGraphicFramePr>
            <p:xfrm>
              <a:off x="4973117" y="2046042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0"/>
                          <a:stretch>
                            <a:fillRect l="-35065" t="-5208" r="-1299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D9A2404-D5EC-4FB2-887E-E02889621312}"/>
                  </a:ext>
                </a:extLst>
              </p:cNvPr>
              <p:cNvSpPr/>
              <p:nvPr/>
            </p:nvSpPr>
            <p:spPr>
              <a:xfrm>
                <a:off x="1165972" y="3075953"/>
                <a:ext cx="3566810" cy="574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nl-NL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+8</m:t>
                              </m:r>
                            </m:e>
                          </m:d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+7</m:t>
                              </m:r>
                            </m:e>
                          </m:d>
                        </m:num>
                        <m:den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+8</m:t>
                          </m:r>
                        </m:den>
                      </m:f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nl-NL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+8</m:t>
                          </m:r>
                        </m:e>
                      </m:d>
                    </m:oMath>
                  </m:oMathPara>
                </a14:m>
                <a:endParaRPr lang="nl-NL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D9A2404-D5EC-4FB2-887E-E02889621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72" y="3075953"/>
                <a:ext cx="3566810" cy="5743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5371D08B-1D6C-4DF2-B478-D51822ED77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5416329"/>
                  </p:ext>
                </p:extLst>
              </p:nvPr>
            </p:nvGraphicFramePr>
            <p:xfrm>
              <a:off x="4973117" y="2805088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5371D08B-1D6C-4DF2-B478-D51822ED77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5416329"/>
                  </p:ext>
                </p:extLst>
              </p:nvPr>
            </p:nvGraphicFramePr>
            <p:xfrm>
              <a:off x="4973117" y="2805088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2"/>
                          <a:stretch>
                            <a:fillRect l="-35065" t="-8197" r="-129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9C9649B7-46C9-47EE-8602-F0FE922EA7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5692301"/>
                  </p:ext>
                </p:extLst>
              </p:nvPr>
            </p:nvGraphicFramePr>
            <p:xfrm>
              <a:off x="4973116" y="3392513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9C9649B7-46C9-47EE-8602-F0FE922EA7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5692301"/>
                  </p:ext>
                </p:extLst>
              </p:nvPr>
            </p:nvGraphicFramePr>
            <p:xfrm>
              <a:off x="4973116" y="3392513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3"/>
                          <a:stretch>
                            <a:fillRect l="-35065" t="-5208" r="-1299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1483C78-6841-44D2-B988-1EBCE08440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3334097"/>
                  </p:ext>
                </p:extLst>
              </p:nvPr>
            </p:nvGraphicFramePr>
            <p:xfrm>
              <a:off x="4973115" y="4151704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1483C78-6841-44D2-B988-1EBCE08440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3334097"/>
                  </p:ext>
                </p:extLst>
              </p:nvPr>
            </p:nvGraphicFramePr>
            <p:xfrm>
              <a:off x="4973115" y="4151704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4"/>
                          <a:stretch>
                            <a:fillRect l="-35065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BBAA9756-C48A-48F4-80C3-03D909643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2341486"/>
                  </p:ext>
                </p:extLst>
              </p:nvPr>
            </p:nvGraphicFramePr>
            <p:xfrm>
              <a:off x="4989180" y="5268706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×1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BBAA9756-C48A-48F4-80C3-03D909643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2341486"/>
                  </p:ext>
                </p:extLst>
              </p:nvPr>
            </p:nvGraphicFramePr>
            <p:xfrm>
              <a:off x="4989180" y="5268706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5"/>
                          <a:stretch>
                            <a:fillRect l="-34740" t="-8065" r="-1623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436A6FB1-4E16-4236-B340-24DE3DEAEE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2099228"/>
                  </p:ext>
                </p:extLst>
              </p:nvPr>
            </p:nvGraphicFramePr>
            <p:xfrm>
              <a:off x="5231904" y="5819472"/>
              <a:ext cx="2967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3967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5346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</m:t>
                                </m:r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436A6FB1-4E16-4236-B340-24DE3DEAEE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2099228"/>
                  </p:ext>
                </p:extLst>
              </p:nvPr>
            </p:nvGraphicFramePr>
            <p:xfrm>
              <a:off x="5231904" y="5819472"/>
              <a:ext cx="2967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3967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5346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6"/>
                          <a:stretch>
                            <a:fillRect l="-26357" t="-8065" r="-1034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A09784D-4E2E-4D9B-BE82-1BFD2C347C57}"/>
                  </a:ext>
                </a:extLst>
              </p:cNvPr>
              <p:cNvSpPr/>
              <p:nvPr/>
            </p:nvSpPr>
            <p:spPr>
              <a:xfrm>
                <a:off x="1964268" y="5012356"/>
                <a:ext cx="276851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+7</m:t>
                          </m:r>
                        </m:e>
                      </m:d>
                      <m:r>
                        <a:rPr lang="nl-NL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nl-NL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+8</m:t>
                          </m:r>
                        </m:e>
                      </m:d>
                    </m:oMath>
                  </m:oMathPara>
                </a14:m>
                <a:endParaRPr lang="nl-NL" sz="16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A09784D-4E2E-4D9B-BE82-1BFD2C347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268" y="5012356"/>
                <a:ext cx="2768514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6F0B0203-BB58-4E50-AFC8-6D8E0F79DD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0518186"/>
                  </p:ext>
                </p:extLst>
              </p:nvPr>
            </p:nvGraphicFramePr>
            <p:xfrm>
              <a:off x="4946588" y="4805391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6F0B0203-BB58-4E50-AFC8-6D8E0F79DD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0518186"/>
                  </p:ext>
                </p:extLst>
              </p:nvPr>
            </p:nvGraphicFramePr>
            <p:xfrm>
              <a:off x="4946588" y="4805391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8"/>
                          <a:stretch>
                            <a:fillRect l="-34740" t="-8065" r="-1623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72187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64C6A-6375-44C6-8831-0F313CEF8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Reducing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n-</a:t>
            </a:r>
            <a:r>
              <a:rPr lang="nl-NL" dirty="0" err="1"/>
              <a:t>th</a:t>
            </a:r>
            <a:r>
              <a:rPr lang="nl-NL" dirty="0"/>
              <a:t> </a:t>
            </a:r>
            <a:r>
              <a:rPr lang="nl-NL" dirty="0" err="1"/>
              <a:t>degree</a:t>
            </a:r>
            <a:r>
              <a:rPr lang="nl-NL" dirty="0"/>
              <a:t> </a:t>
            </a:r>
            <a:r>
              <a:rPr lang="nl-NL" dirty="0" err="1"/>
              <a:t>equation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…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53930E-820C-45B0-91FD-537725816413}"/>
                  </a:ext>
                </a:extLst>
              </p:cNvPr>
              <p:cNvSpPr txBox="1"/>
              <p:nvPr/>
            </p:nvSpPr>
            <p:spPr>
              <a:xfrm>
                <a:off x="4896928" y="2036643"/>
                <a:ext cx="3118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nl-NL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Expression</m:t>
                              </m:r>
                              <m:r>
                                <m:rPr>
                                  <m:nor/>
                                </m:rPr>
                                <a:rPr lang="nl-NL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nl-NL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Expression</m:t>
                      </m:r>
                      <m:r>
                        <m:rPr>
                          <m:nor/>
                        </m:rPr>
                        <a:rPr lang="nl-NL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53930E-820C-45B0-91FD-537725816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928" y="2036643"/>
                <a:ext cx="3118290" cy="276999"/>
              </a:xfrm>
              <a:prstGeom prst="rect">
                <a:avLst/>
              </a:prstGeom>
              <a:blipFill>
                <a:blip r:embed="rId2"/>
                <a:stretch>
                  <a:fillRect r="-2148" b="-3478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21F168-4C94-40E5-8520-7B14A38C5F97}"/>
                  </a:ext>
                </a:extLst>
              </p:cNvPr>
              <p:cNvSpPr txBox="1"/>
              <p:nvPr/>
            </p:nvSpPr>
            <p:spPr>
              <a:xfrm>
                <a:off x="5017345" y="2452480"/>
                <a:ext cx="3017364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l-NL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Expression</m:t>
                      </m:r>
                      <m:r>
                        <m:rPr>
                          <m:nor/>
                        </m:rPr>
                        <a:rPr lang="nl-NL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nl-NL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Expression</m:t>
                          </m:r>
                          <m:r>
                            <m:rPr>
                              <m:nor/>
                            </m:rPr>
                            <a:rPr lang="nl-NL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21F168-4C94-40E5-8520-7B14A38C5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345" y="2452480"/>
                <a:ext cx="3017364" cy="335413"/>
              </a:xfrm>
              <a:prstGeom prst="rect">
                <a:avLst/>
              </a:prstGeom>
              <a:blipFill>
                <a:blip r:embed="rId3"/>
                <a:stretch>
                  <a:fillRect l="-2020" r="-2424" b="-236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304415-0B26-4BC7-9EDD-41AB7712CBA7}"/>
                  </a:ext>
                </a:extLst>
              </p:cNvPr>
              <p:cNvSpPr txBox="1"/>
              <p:nvPr/>
            </p:nvSpPr>
            <p:spPr>
              <a:xfrm>
                <a:off x="4911293" y="3265338"/>
                <a:ext cx="3190489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l-NL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Expression</m:t>
                      </m:r>
                      <m:r>
                        <m:rPr>
                          <m:nor/>
                        </m:rPr>
                        <a:rPr lang="nl-NL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ad>
                        <m:rad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nl-NL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Expression</m:t>
                          </m:r>
                          <m:r>
                            <m:rPr>
                              <m:nor/>
                            </m:rPr>
                            <a:rPr lang="nl-NL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304415-0B26-4BC7-9EDD-41AB7712C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93" y="3265338"/>
                <a:ext cx="3190489" cy="335413"/>
              </a:xfrm>
              <a:prstGeom prst="rect">
                <a:avLst/>
              </a:prstGeom>
              <a:blipFill>
                <a:blip r:embed="rId4"/>
                <a:stretch>
                  <a:fillRect l="-1912" r="-2103" b="-2181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F4780D4-9343-43E5-B4AA-D6668378CD5B}"/>
              </a:ext>
            </a:extLst>
          </p:cNvPr>
          <p:cNvSpPr/>
          <p:nvPr/>
        </p:nvSpPr>
        <p:spPr>
          <a:xfrm>
            <a:off x="3489613" y="2842626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if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i="1" dirty="0">
                <a:solidFill>
                  <a:schemeClr val="bg1"/>
                </a:solidFill>
              </a:rPr>
              <a:t>n </a:t>
            </a:r>
            <a:r>
              <a:rPr lang="nl-NL" dirty="0">
                <a:solidFill>
                  <a:schemeClr val="bg1"/>
                </a:solidFill>
              </a:rPr>
              <a:t>is even </a:t>
            </a:r>
            <a:r>
              <a:rPr lang="nl-NL" dirty="0" err="1">
                <a:solidFill>
                  <a:schemeClr val="bg1"/>
                </a:solidFill>
              </a:rPr>
              <a:t>also</a:t>
            </a:r>
            <a:r>
              <a:rPr lang="nl-NL" dirty="0">
                <a:solidFill>
                  <a:schemeClr val="bg1"/>
                </a:solidFill>
              </a:rPr>
              <a:t>:</a:t>
            </a:r>
            <a:endParaRPr lang="en-GB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65BEB1-A9E9-412E-895D-B2C957E8BB6D}"/>
                  </a:ext>
                </a:extLst>
              </p:cNvPr>
              <p:cNvSpPr txBox="1"/>
              <p:nvPr/>
            </p:nvSpPr>
            <p:spPr>
              <a:xfrm>
                <a:off x="5879976" y="4162138"/>
                <a:ext cx="15770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65BEB1-A9E9-412E-895D-B2C957E8B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4162138"/>
                <a:ext cx="1577098" cy="276999"/>
              </a:xfrm>
              <a:prstGeom prst="rect">
                <a:avLst/>
              </a:prstGeom>
              <a:blipFill>
                <a:blip r:embed="rId5"/>
                <a:stretch>
                  <a:fillRect t="-2222" r="-3101" b="-8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5CC459-1126-473A-BFCD-2C59A2919BF4}"/>
                  </a:ext>
                </a:extLst>
              </p:cNvPr>
              <p:cNvSpPr txBox="1"/>
              <p:nvPr/>
            </p:nvSpPr>
            <p:spPr>
              <a:xfrm>
                <a:off x="3489612" y="4725126"/>
                <a:ext cx="1454372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+3=</m:t>
                      </m:r>
                      <m:rad>
                        <m:rad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81</m:t>
                          </m:r>
                        </m:e>
                      </m:ra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5CC459-1126-473A-BFCD-2C59A2919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612" y="4725126"/>
                <a:ext cx="1454372" cy="309637"/>
              </a:xfrm>
              <a:prstGeom prst="rect">
                <a:avLst/>
              </a:prstGeom>
              <a:blipFill>
                <a:blip r:embed="rId6"/>
                <a:stretch>
                  <a:fillRect l="-2929" r="-2929" b="-980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4BF43B-969C-4FB4-8C75-350B7B83372E}"/>
                  </a:ext>
                </a:extLst>
              </p:cNvPr>
              <p:cNvSpPr txBox="1"/>
              <p:nvPr/>
            </p:nvSpPr>
            <p:spPr>
              <a:xfrm>
                <a:off x="7743440" y="4725126"/>
                <a:ext cx="1627497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+3=−</m:t>
                      </m:r>
                      <m:rad>
                        <m:rad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81</m:t>
                          </m:r>
                        </m:e>
                      </m:ra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4BF43B-969C-4FB4-8C75-350B7B833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440" y="4725126"/>
                <a:ext cx="1627497" cy="309637"/>
              </a:xfrm>
              <a:prstGeom prst="rect">
                <a:avLst/>
              </a:prstGeom>
              <a:blipFill>
                <a:blip r:embed="rId7"/>
                <a:stretch>
                  <a:fillRect l="-2622" r="-2996" b="-980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F08321-5494-4CD6-80D6-F54185C48BDA}"/>
                  </a:ext>
                </a:extLst>
              </p:cNvPr>
              <p:cNvSpPr txBox="1"/>
              <p:nvPr/>
            </p:nvSpPr>
            <p:spPr>
              <a:xfrm>
                <a:off x="3489612" y="5113061"/>
                <a:ext cx="1149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+3=3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F08321-5494-4CD6-80D6-F54185C48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612" y="5113061"/>
                <a:ext cx="1149930" cy="276999"/>
              </a:xfrm>
              <a:prstGeom prst="rect">
                <a:avLst/>
              </a:prstGeom>
              <a:blipFill>
                <a:blip r:embed="rId8"/>
                <a:stretch>
                  <a:fillRect l="-3704" r="-4233" b="-8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BF8C53-EE17-4E51-8CFE-C1B568493EDF}"/>
                  </a:ext>
                </a:extLst>
              </p:cNvPr>
              <p:cNvSpPr txBox="1"/>
              <p:nvPr/>
            </p:nvSpPr>
            <p:spPr>
              <a:xfrm>
                <a:off x="7743439" y="5113061"/>
                <a:ext cx="1323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+3=−3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BF8C53-EE17-4E51-8CFE-C1B568493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439" y="5113061"/>
                <a:ext cx="1323054" cy="276999"/>
              </a:xfrm>
              <a:prstGeom prst="rect">
                <a:avLst/>
              </a:prstGeom>
              <a:blipFill>
                <a:blip r:embed="rId9"/>
                <a:stretch>
                  <a:fillRect l="-3226" r="-3687" b="-8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88623A-CC73-4390-BE22-225BC0E673CE}"/>
                  </a:ext>
                </a:extLst>
              </p:cNvPr>
              <p:cNvSpPr txBox="1"/>
              <p:nvPr/>
            </p:nvSpPr>
            <p:spPr>
              <a:xfrm>
                <a:off x="3489612" y="5428970"/>
                <a:ext cx="19578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+3−3=3−3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88623A-CC73-4390-BE22-225BC0E67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612" y="5428970"/>
                <a:ext cx="1957844" cy="276999"/>
              </a:xfrm>
              <a:prstGeom prst="rect">
                <a:avLst/>
              </a:prstGeom>
              <a:blipFill>
                <a:blip r:embed="rId10"/>
                <a:stretch>
                  <a:fillRect l="-2174" r="-2174" b="-8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46B5B2-CA64-4DDD-8737-A93FA17BE263}"/>
                  </a:ext>
                </a:extLst>
              </p:cNvPr>
              <p:cNvSpPr txBox="1"/>
              <p:nvPr/>
            </p:nvSpPr>
            <p:spPr>
              <a:xfrm>
                <a:off x="7743439" y="5428970"/>
                <a:ext cx="2130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+3−3=−3−3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46B5B2-CA64-4DDD-8737-A93FA17BE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439" y="5428970"/>
                <a:ext cx="2130968" cy="276999"/>
              </a:xfrm>
              <a:prstGeom prst="rect">
                <a:avLst/>
              </a:prstGeom>
              <a:blipFill>
                <a:blip r:embed="rId11"/>
                <a:stretch>
                  <a:fillRect l="-2000" r="-2000" b="-8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8B305D-251A-4048-8F0F-F58F7DA7993C}"/>
                  </a:ext>
                </a:extLst>
              </p:cNvPr>
              <p:cNvSpPr txBox="1"/>
              <p:nvPr/>
            </p:nvSpPr>
            <p:spPr>
              <a:xfrm>
                <a:off x="3489613" y="5760702"/>
                <a:ext cx="6305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NL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nl-NL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8B305D-251A-4048-8F0F-F58F7DA79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613" y="5760702"/>
                <a:ext cx="630557" cy="276999"/>
              </a:xfrm>
              <a:prstGeom prst="rect">
                <a:avLst/>
              </a:prstGeom>
              <a:blipFill>
                <a:blip r:embed="rId12"/>
                <a:stretch>
                  <a:fillRect l="-12500" t="-28889" r="-21154" b="-5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049A2D-24AD-426F-8B53-104B799B304A}"/>
                  </a:ext>
                </a:extLst>
              </p:cNvPr>
              <p:cNvSpPr txBox="1"/>
              <p:nvPr/>
            </p:nvSpPr>
            <p:spPr>
              <a:xfrm>
                <a:off x="7743439" y="5743274"/>
                <a:ext cx="9190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=−6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049A2D-24AD-426F-8B53-104B799B3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439" y="5743274"/>
                <a:ext cx="919098" cy="276999"/>
              </a:xfrm>
              <a:prstGeom prst="rect">
                <a:avLst/>
              </a:prstGeom>
              <a:blipFill>
                <a:blip r:embed="rId13"/>
                <a:stretch>
                  <a:fillRect l="-5298" r="-5298" b="-86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CAD2A1-F57B-4A0D-951C-0797F09E2FFA}"/>
                  </a:ext>
                </a:extLst>
              </p:cNvPr>
              <p:cNvSpPr txBox="1"/>
              <p:nvPr/>
            </p:nvSpPr>
            <p:spPr>
              <a:xfrm>
                <a:off x="3489613" y="6066162"/>
                <a:ext cx="5023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NL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CAD2A1-F57B-4A0D-951C-0797F09E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613" y="6066162"/>
                <a:ext cx="502317" cy="276999"/>
              </a:xfrm>
              <a:prstGeom prst="rect">
                <a:avLst/>
              </a:prstGeom>
              <a:blipFill>
                <a:blip r:embed="rId14"/>
                <a:stretch>
                  <a:fillRect l="-12048" t="-28261" r="-26506" b="-50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F74364-B507-413B-BBD3-B222CD114F78}"/>
                  </a:ext>
                </a:extLst>
              </p:cNvPr>
              <p:cNvSpPr txBox="1"/>
              <p:nvPr/>
            </p:nvSpPr>
            <p:spPr>
              <a:xfrm>
                <a:off x="7743439" y="6037701"/>
                <a:ext cx="790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F74364-B507-413B-BBD3-B222CD114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439" y="6037701"/>
                <a:ext cx="790858" cy="276999"/>
              </a:xfrm>
              <a:prstGeom prst="rect">
                <a:avLst/>
              </a:prstGeom>
              <a:blipFill>
                <a:blip r:embed="rId15"/>
                <a:stretch>
                  <a:fillRect l="-3846" r="-6923" b="-86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loud Callout 2"/>
          <p:cNvSpPr/>
          <p:nvPr/>
        </p:nvSpPr>
        <p:spPr>
          <a:xfrm>
            <a:off x="9411956" y="3798356"/>
            <a:ext cx="2203761" cy="848563"/>
          </a:xfrm>
          <a:prstGeom prst="cloudCallout">
            <a:avLst>
              <a:gd name="adj1" fmla="val -50787"/>
              <a:gd name="adj2" fmla="val 624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Chapter</a:t>
            </a:r>
            <a:r>
              <a:rPr lang="nl-NL" dirty="0">
                <a:solidFill>
                  <a:schemeClr val="bg1"/>
                </a:solidFill>
              </a:rPr>
              <a:t>. 3.</a:t>
            </a:r>
          </a:p>
        </p:txBody>
      </p:sp>
    </p:spTree>
    <p:extLst>
      <p:ext uri="{BB962C8B-B14F-4D97-AF65-F5344CB8AC3E}">
        <p14:creationId xmlns:p14="http://schemas.microsoft.com/office/powerpoint/2010/main" val="336977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D9C7-A6E7-46E3-808E-64049228E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807" y="652515"/>
            <a:ext cx="10286400" cy="627960"/>
          </a:xfrm>
        </p:spPr>
        <p:txBody>
          <a:bodyPr/>
          <a:lstStyle/>
          <a:p>
            <a:r>
              <a:rPr lang="nl-NL" dirty="0" err="1"/>
              <a:t>Practice</a:t>
            </a:r>
            <a:r>
              <a:rPr lang="nl-NL" dirty="0"/>
              <a:t> 3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5">
                <a:extLst>
                  <a:ext uri="{FF2B5EF4-FFF2-40B4-BE49-F238E27FC236}">
                    <a16:creationId xmlns:a16="http://schemas.microsoft.com/office/drawing/2014/main" id="{E451FCC4-C077-47EC-BAAF-D9DD6EE3A25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132800" y="1499310"/>
                <a:ext cx="4459144" cy="3729890"/>
              </a:xfrm>
            </p:spPr>
            <p:txBody>
              <a:bodyPr/>
              <a:lstStyle/>
              <a:p>
                <a:r>
                  <a:rPr lang="nl-NL" dirty="0"/>
                  <a:t>Solve </a:t>
                </a:r>
                <a:r>
                  <a:rPr lang="nl-NL" dirty="0" err="1"/>
                  <a:t>for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nl-NL" b="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nl-NL" dirty="0"/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nl-NL" b="0" i="1" smtClean="0">
                        <a:latin typeface="Cambria Math" panose="02040503050406030204" pitchFamily="18" charset="0"/>
                      </a:rPr>
                      <m:t>=−3</m:t>
                    </m:r>
                  </m:oMath>
                </a14:m>
                <a:br>
                  <a:rPr lang="nl-NL" b="0" dirty="0"/>
                </a:br>
                <a:endParaRPr lang="nl-NL" b="0" dirty="0"/>
              </a:p>
              <a:p>
                <a:pPr marL="514350" indent="-514350">
                  <a:buFont typeface="Arial"/>
                  <a:buAutoNum type="alphaL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nl-NL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NL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NL" b="0" i="1">
                            <a:latin typeface="Cambria Math" panose="02040503050406030204" pitchFamily="18" charset="0"/>
                          </a:rPr>
                          <m:t>+3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nl-NL" b="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nl-NL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br>
                  <a:rPr lang="nl-NL" b="0" dirty="0"/>
                </a:br>
                <a:endParaRPr lang="nl-NL" b="0" dirty="0"/>
              </a:p>
              <a:p>
                <a:pPr marL="514350" indent="-514350">
                  <a:buFont typeface="Arial"/>
                  <a:buAutoNum type="alphaL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NL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nl-NL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=25</m:t>
                    </m:r>
                  </m:oMath>
                </a14:m>
                <a:br>
                  <a:rPr lang="nl-NL" b="0" dirty="0"/>
                </a:br>
                <a:endParaRPr lang="nl-NL" b="0" dirty="0"/>
              </a:p>
            </p:txBody>
          </p:sp>
        </mc:Choice>
        <mc:Fallback xmlns="">
          <p:sp>
            <p:nvSpPr>
              <p:cNvPr id="16" name="Text Placeholder 15">
                <a:extLst>
                  <a:ext uri="{FF2B5EF4-FFF2-40B4-BE49-F238E27FC236}">
                    <a16:creationId xmlns:a16="http://schemas.microsoft.com/office/drawing/2014/main" id="{E451FCC4-C077-47EC-BAAF-D9DD6EE3A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132800" y="1499310"/>
                <a:ext cx="4459144" cy="3729890"/>
              </a:xfrm>
              <a:blipFill>
                <a:blip r:embed="rId2"/>
                <a:stretch>
                  <a:fillRect l="-2873" t="-17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91744" y="2111834"/>
                <a:ext cx="1013996" cy="612796"/>
              </a:xfrm>
              <a:prstGeom prst="rect">
                <a:avLst/>
              </a:prstGeom>
              <a:solidFill>
                <a:srgbClr val="67AE3E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2111834"/>
                <a:ext cx="1013996" cy="6127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791744" y="3315083"/>
                <a:ext cx="930639" cy="610936"/>
              </a:xfrm>
              <a:prstGeom prst="rect">
                <a:avLst/>
              </a:prstGeom>
              <a:solidFill>
                <a:srgbClr val="67AE3E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22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3315083"/>
                <a:ext cx="930639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151784" y="4455677"/>
                <a:ext cx="1622111" cy="369332"/>
              </a:xfrm>
              <a:prstGeom prst="rect">
                <a:avLst/>
              </a:prstGeom>
              <a:solidFill>
                <a:srgbClr val="67AE3E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=−4,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4455677"/>
                <a:ext cx="16221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688288" y="2246129"/>
                <a:ext cx="3316677" cy="610936"/>
              </a:xfrm>
              <a:prstGeom prst="rect">
                <a:avLst/>
              </a:prstGeom>
              <a:solidFill>
                <a:srgbClr val="67AE3E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rad>
                      <m:r>
                        <a:rPr lang="nl-NL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rad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88" y="2246129"/>
                <a:ext cx="3316677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88288" y="3123532"/>
                <a:ext cx="2893484" cy="610936"/>
              </a:xfrm>
              <a:prstGeom prst="rect">
                <a:avLst/>
              </a:prstGeom>
              <a:solidFill>
                <a:srgbClr val="67AE3E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nl-NL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88" y="3123532"/>
                <a:ext cx="2893484" cy="6109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074305" y="4087390"/>
                <a:ext cx="1487458" cy="612732"/>
              </a:xfrm>
              <a:prstGeom prst="rect">
                <a:avLst/>
              </a:prstGeom>
              <a:solidFill>
                <a:srgbClr val="67AE3E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305" y="4087390"/>
                <a:ext cx="1487458" cy="612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Placeholder 15">
                <a:extLst>
                  <a:ext uri="{FF2B5EF4-FFF2-40B4-BE49-F238E27FC236}">
                    <a16:creationId xmlns:a16="http://schemas.microsoft.com/office/drawing/2014/main" id="{D33ECB31-C9FF-44AA-A2D9-25D9CCC4CA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5152" y="2246129"/>
                <a:ext cx="4459144" cy="26497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b="1" kern="1200">
                    <a:solidFill>
                      <a:schemeClr val="bg2"/>
                    </a:solidFill>
                    <a:latin typeface="Arial (Body)"/>
                    <a:ea typeface="+mn-ea"/>
                    <a:cs typeface="Arial (Body)"/>
                  </a:defRPr>
                </a:lvl1pPr>
                <a:lvl2pPr marL="360000" indent="-1800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24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2pPr>
                <a:lvl3pPr marL="630000" indent="-2700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-"/>
                  <a:defRPr sz="24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3pPr>
                <a:lvl4pPr marL="810000" indent="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20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4pPr>
                <a:lvl5pPr marL="1080000" indent="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1600" b="0" kern="1200">
                    <a:solidFill>
                      <a:schemeClr val="bg2"/>
                    </a:solidFill>
                    <a:latin typeface="Arial (Body)"/>
                    <a:ea typeface="+mn-ea"/>
                    <a:cs typeface="Arial (Body)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lphaLcPeriod" startAt="4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NL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nl-NL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br>
                  <a:rPr lang="nl-NL" b="0" dirty="0"/>
                </a:br>
                <a:endParaRPr lang="nl-NL" b="0" dirty="0"/>
              </a:p>
              <a:p>
                <a:pPr marL="514350" indent="-514350">
                  <a:buFont typeface="Arial"/>
                  <a:buAutoNum type="alphaLcPeriod" startAt="4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NL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NL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3−2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br>
                  <a:rPr lang="nl-NL" b="0" dirty="0"/>
                </a:br>
                <a:endParaRPr lang="nl-NL" b="0" dirty="0"/>
              </a:p>
              <a:p>
                <a:pPr marL="514350" indent="-514350">
                  <a:buFont typeface="Arial"/>
                  <a:buAutoNum type="alphaLcPeriod" startAt="4"/>
                </a:pP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nl-NL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NL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nl-NL" b="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nl-NL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=25</m:t>
                    </m:r>
                    <m:sSup>
                      <m:sSupPr>
                        <m:ctrlPr>
                          <a:rPr lang="nl-NL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NL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nl-NL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nl-NL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nl-NL" b="0" dirty="0"/>
                </a:br>
                <a:endParaRPr lang="nl-NL" b="0" dirty="0"/>
              </a:p>
            </p:txBody>
          </p:sp>
        </mc:Choice>
        <mc:Fallback xmlns="">
          <p:sp>
            <p:nvSpPr>
              <p:cNvPr id="18" name="Text Placeholder 15">
                <a:extLst>
                  <a:ext uri="{FF2B5EF4-FFF2-40B4-BE49-F238E27FC236}">
                    <a16:creationId xmlns:a16="http://schemas.microsoft.com/office/drawing/2014/main" id="{D33ECB31-C9FF-44AA-A2D9-25D9CCC4C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152" y="2246129"/>
                <a:ext cx="4459144" cy="26497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15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880" y="702103"/>
            <a:ext cx="7200900" cy="453044"/>
          </a:xfrm>
        </p:spPr>
        <p:txBody>
          <a:bodyPr>
            <a:normAutofit fontScale="90000"/>
          </a:bodyPr>
          <a:lstStyle/>
          <a:p>
            <a:r>
              <a:rPr lang="nl-NL" sz="2400" dirty="0" err="1"/>
              <a:t>Answers</a:t>
            </a:r>
            <a:endParaRPr lang="nl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06610" y="1045864"/>
                <a:ext cx="1507720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610" y="1045864"/>
                <a:ext cx="1507720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806610" y="1945050"/>
                <a:ext cx="2303964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610" y="1945050"/>
                <a:ext cx="2303964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467557" y="2613118"/>
                <a:ext cx="2227854" cy="628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557" y="2613118"/>
                <a:ext cx="2227854" cy="628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467557" y="3401354"/>
                <a:ext cx="2227854" cy="628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557" y="3401354"/>
                <a:ext cx="2227854" cy="628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659149" y="4189589"/>
                <a:ext cx="2036262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149" y="4189589"/>
                <a:ext cx="2036262" cy="612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659149" y="4962500"/>
                <a:ext cx="2036262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1=−3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149" y="4962500"/>
                <a:ext cx="2036262" cy="612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057271" y="5691054"/>
                <a:ext cx="1638141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71" y="5691054"/>
                <a:ext cx="1638141" cy="610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215038" y="2725623"/>
                <a:ext cx="16381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+1=−3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038" y="2725623"/>
                <a:ext cx="16381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057270" y="6417812"/>
                <a:ext cx="16381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+1=−3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70" y="6417812"/>
                <a:ext cx="163814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811080" y="3169014"/>
                <a:ext cx="24460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+1−1=−3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080" y="3169014"/>
                <a:ext cx="244605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618994" y="3680456"/>
                <a:ext cx="16381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994" y="3680456"/>
                <a:ext cx="163814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84616" y="4191898"/>
                <a:ext cx="27068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616" y="4191898"/>
                <a:ext cx="270689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618993" y="4593136"/>
                <a:ext cx="1103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993" y="4593136"/>
                <a:ext cx="11037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618993" y="5039959"/>
                <a:ext cx="1103764" cy="618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993" y="5039959"/>
                <a:ext cx="1103764" cy="61837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708761" y="5805016"/>
                <a:ext cx="1013996" cy="612796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761" y="5805016"/>
                <a:ext cx="1013996" cy="6127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rved Left Arrow 3"/>
          <p:cNvSpPr/>
          <p:nvPr/>
        </p:nvSpPr>
        <p:spPr>
          <a:xfrm>
            <a:off x="5110575" y="2251415"/>
            <a:ext cx="378597" cy="65887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20002132">
            <a:off x="5433778" y="1889915"/>
            <a:ext cx="2234117" cy="3066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594504" y="1220306"/>
                <a:ext cx="2303964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504" y="1220306"/>
                <a:ext cx="2303964" cy="612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618105" y="1855531"/>
                <a:ext cx="2303964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105" y="1855531"/>
                <a:ext cx="2303964" cy="6127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Arrow 29"/>
          <p:cNvSpPr/>
          <p:nvPr/>
        </p:nvSpPr>
        <p:spPr>
          <a:xfrm rot="13877921">
            <a:off x="4449939" y="4563286"/>
            <a:ext cx="4340224" cy="3066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809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44" y="794078"/>
            <a:ext cx="7200900" cy="453044"/>
          </a:xfrm>
        </p:spPr>
        <p:txBody>
          <a:bodyPr>
            <a:normAutofit fontScale="90000"/>
          </a:bodyPr>
          <a:lstStyle/>
          <a:p>
            <a:r>
              <a:rPr lang="nl-NL" sz="2400" dirty="0" err="1"/>
              <a:t>Answers</a:t>
            </a:r>
            <a:endParaRPr lang="nl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06610" y="1045864"/>
                <a:ext cx="1334596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610" y="1045864"/>
                <a:ext cx="1334596" cy="612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806610" y="1945050"/>
                <a:ext cx="2387320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610" y="1945050"/>
                <a:ext cx="2387320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467557" y="2613117"/>
                <a:ext cx="2311210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557" y="2613117"/>
                <a:ext cx="2311210" cy="6298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467557" y="3401353"/>
                <a:ext cx="2311210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557" y="3401353"/>
                <a:ext cx="2311210" cy="6298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659150" y="4189589"/>
                <a:ext cx="2119619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150" y="4189589"/>
                <a:ext cx="2119619" cy="612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659150" y="4962500"/>
                <a:ext cx="1989199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1=24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150" y="4962500"/>
                <a:ext cx="1989199" cy="6109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057271" y="5691054"/>
                <a:ext cx="1593257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71" y="5691054"/>
                <a:ext cx="1593257" cy="6109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215038" y="2725623"/>
                <a:ext cx="15932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+3=24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038" y="2725623"/>
                <a:ext cx="159325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057270" y="6417812"/>
                <a:ext cx="15932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+3=24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270" y="6417812"/>
                <a:ext cx="15932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811080" y="3169014"/>
                <a:ext cx="24011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+3−3=24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080" y="3169014"/>
                <a:ext cx="24011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618994" y="3680456"/>
                <a:ext cx="15932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994" y="3680456"/>
                <a:ext cx="159325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926432" y="4191898"/>
                <a:ext cx="29184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432" y="4191898"/>
                <a:ext cx="291849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322740" y="4607417"/>
                <a:ext cx="14051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−22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40" y="4607417"/>
                <a:ext cx="140512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322740" y="5036397"/>
                <a:ext cx="1533368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40" y="5036397"/>
                <a:ext cx="1533368" cy="6109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791015" y="5723993"/>
                <a:ext cx="930639" cy="610936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015" y="5723993"/>
                <a:ext cx="930639" cy="6109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rved Left Arrow 3"/>
          <p:cNvSpPr/>
          <p:nvPr/>
        </p:nvSpPr>
        <p:spPr>
          <a:xfrm>
            <a:off x="5110575" y="2251415"/>
            <a:ext cx="378597" cy="65887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20002132">
            <a:off x="5433778" y="1889915"/>
            <a:ext cx="2234117" cy="3066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594504" y="1220306"/>
                <a:ext cx="2387320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504" y="1220306"/>
                <a:ext cx="2387320" cy="6127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618106" y="1855531"/>
                <a:ext cx="2119619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106" y="1855531"/>
                <a:ext cx="2119619" cy="612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Arrow 29"/>
          <p:cNvSpPr/>
          <p:nvPr/>
        </p:nvSpPr>
        <p:spPr>
          <a:xfrm rot="13877921">
            <a:off x="4449939" y="4563286"/>
            <a:ext cx="4340224" cy="3066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896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755514"/>
            <a:ext cx="7200900" cy="453044"/>
          </a:xfrm>
        </p:spPr>
        <p:txBody>
          <a:bodyPr>
            <a:normAutofit fontScale="90000"/>
          </a:bodyPr>
          <a:lstStyle/>
          <a:p>
            <a:r>
              <a:rPr lang="nl-NL" sz="2400" dirty="0" err="1"/>
              <a:t>Answers</a:t>
            </a:r>
            <a:endParaRPr lang="nl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161509" y="735733"/>
                <a:ext cx="1633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509" y="735733"/>
                <a:ext cx="163352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993355" y="1281943"/>
                <a:ext cx="2129686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355" y="1281943"/>
                <a:ext cx="2129686" cy="427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464767" y="1730764"/>
                <a:ext cx="1658274" cy="43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767" y="1730764"/>
                <a:ext cx="1658274" cy="437749"/>
              </a:xfrm>
              <a:prstGeom prst="rect">
                <a:avLst/>
              </a:prstGeom>
              <a:blipFill>
                <a:blip r:embed="rId4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464767" y="2234308"/>
                <a:ext cx="13794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=±5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767" y="2234308"/>
                <a:ext cx="1379480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070954" y="2677404"/>
                <a:ext cx="21873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1−1−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=−1±5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954" y="2677404"/>
                <a:ext cx="21873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695598" y="3120500"/>
                <a:ext cx="1552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=−1±5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598" y="3120500"/>
                <a:ext cx="155260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695600" y="3503007"/>
                <a:ext cx="1552605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600" y="3503007"/>
                <a:ext cx="1552605" cy="616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893832" y="4107118"/>
                <a:ext cx="1379480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832" y="4107118"/>
                <a:ext cx="1379480" cy="616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213665" y="4818624"/>
                <a:ext cx="1379480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65" y="4818624"/>
                <a:ext cx="1379480" cy="6165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8245637" y="4818623"/>
                <a:ext cx="1379480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637" y="4818623"/>
                <a:ext cx="1379480" cy="6165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213666" y="5561227"/>
                <a:ext cx="975523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66" y="5561227"/>
                <a:ext cx="975523" cy="6109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3213666" y="6298252"/>
                <a:ext cx="802399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66" y="6298252"/>
                <a:ext cx="80239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245638" y="5435138"/>
                <a:ext cx="975523" cy="6099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638" y="5435138"/>
                <a:ext cx="975523" cy="60991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267000" y="6172163"/>
                <a:ext cx="975523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00" y="6172163"/>
                <a:ext cx="97552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907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739132"/>
            <a:ext cx="7200900" cy="453044"/>
          </a:xfrm>
        </p:spPr>
        <p:txBody>
          <a:bodyPr>
            <a:normAutofit fontScale="90000"/>
          </a:bodyPr>
          <a:lstStyle/>
          <a:p>
            <a:r>
              <a:rPr lang="nl-NL" sz="2400" dirty="0" err="1"/>
              <a:t>Answers</a:t>
            </a:r>
            <a:endParaRPr lang="nl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570470" y="743904"/>
                <a:ext cx="1633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470" y="743904"/>
                <a:ext cx="163352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322389" y="1212794"/>
                <a:ext cx="2129686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389" y="1212794"/>
                <a:ext cx="2129686" cy="427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792775" y="1642305"/>
                <a:ext cx="1659300" cy="40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+1=±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775" y="1642305"/>
                <a:ext cx="1659300" cy="401970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792775" y="2100018"/>
                <a:ext cx="1659300" cy="40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+1=±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775" y="2100018"/>
                <a:ext cx="1659300" cy="401970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388818" y="2475665"/>
                <a:ext cx="2467214" cy="40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+1−1=−1±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818" y="2475665"/>
                <a:ext cx="2467214" cy="401970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6196732" y="2946082"/>
                <a:ext cx="1659300" cy="40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=−1±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32" y="2946082"/>
                <a:ext cx="1659300" cy="401970"/>
              </a:xfrm>
              <a:prstGeom prst="rect">
                <a:avLst/>
              </a:prstGeom>
              <a:blipFill>
                <a:blip r:embed="rId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023607" y="3468102"/>
                <a:ext cx="1704184" cy="673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607" y="3468102"/>
                <a:ext cx="1704184" cy="6732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6023606" y="4202109"/>
                <a:ext cx="1531060" cy="673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606" y="4202109"/>
                <a:ext cx="1531060" cy="6732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213665" y="4818624"/>
                <a:ext cx="1531060" cy="673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65" y="4818624"/>
                <a:ext cx="1531060" cy="6732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8245637" y="4761877"/>
                <a:ext cx="1531060" cy="673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637" y="4761877"/>
                <a:ext cx="1531060" cy="6732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213665" y="5498903"/>
                <a:ext cx="1569532" cy="673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65" y="5498903"/>
                <a:ext cx="1569532" cy="6732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207165" y="5435138"/>
                <a:ext cx="1569532" cy="673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165" y="5435138"/>
                <a:ext cx="1569532" cy="6732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213666" y="6172163"/>
                <a:ext cx="1736245" cy="610936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66" y="6172163"/>
                <a:ext cx="1736245" cy="6109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8213869" y="6141000"/>
                <a:ext cx="1736245" cy="610936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869" y="6141000"/>
                <a:ext cx="1736245" cy="6109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112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17" y="811069"/>
            <a:ext cx="7200900" cy="453044"/>
          </a:xfrm>
        </p:spPr>
        <p:txBody>
          <a:bodyPr>
            <a:normAutofit fontScale="90000"/>
          </a:bodyPr>
          <a:lstStyle/>
          <a:p>
            <a:r>
              <a:rPr lang="nl-NL" sz="2400" dirty="0" err="1"/>
              <a:t>Answers</a:t>
            </a:r>
            <a:endParaRPr lang="nl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489517" y="710227"/>
                <a:ext cx="1633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3−2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517" y="710227"/>
                <a:ext cx="163352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288089" y="1541995"/>
                <a:ext cx="2256900" cy="444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3−2</m:t>
                                  </m:r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089" y="1541995"/>
                <a:ext cx="2256900" cy="4442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497953" y="1996688"/>
                <a:ext cx="18066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3−2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953" y="1996688"/>
                <a:ext cx="1806648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767836" y="2721624"/>
                <a:ext cx="1659300" cy="40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3−2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836" y="2721624"/>
                <a:ext cx="1659300" cy="401970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363879" y="3099198"/>
                <a:ext cx="2467214" cy="40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3−3−2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=−3±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879" y="3099198"/>
                <a:ext cx="2467214" cy="401970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998668" y="3561914"/>
                <a:ext cx="1832425" cy="40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=−3±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668" y="3561914"/>
                <a:ext cx="1832425" cy="401970"/>
              </a:xfrm>
              <a:prstGeom prst="rect">
                <a:avLst/>
              </a:prstGeom>
              <a:blipFill>
                <a:blip r:embed="rId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039495" y="3963885"/>
                <a:ext cx="1832425" cy="673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495" y="3963885"/>
                <a:ext cx="1832425" cy="6732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6376364" y="4481544"/>
                <a:ext cx="1531060" cy="674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364" y="4481544"/>
                <a:ext cx="1531060" cy="6741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213665" y="4818624"/>
                <a:ext cx="1531060" cy="674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65" y="4818624"/>
                <a:ext cx="1531060" cy="6741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8245637" y="4761877"/>
                <a:ext cx="1531060" cy="674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637" y="4761877"/>
                <a:ext cx="1531060" cy="67415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213665" y="5498903"/>
                <a:ext cx="1357936" cy="674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65" y="5498903"/>
                <a:ext cx="1357936" cy="67415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207165" y="5435138"/>
                <a:ext cx="1357936" cy="674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165" y="5435138"/>
                <a:ext cx="1357936" cy="67415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086331" y="1109873"/>
                <a:ext cx="2055563" cy="45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nl-NL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nl-NL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3−2</m:t>
                                      </m:r>
                                      <m:r>
                                        <a:rPr lang="nl-NL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331" y="1109873"/>
                <a:ext cx="2055563" cy="4596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288089" y="2334668"/>
                <a:ext cx="2322687" cy="4328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3−2</m:t>
                                  </m:r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089" y="2334668"/>
                <a:ext cx="2322687" cy="43281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213665" y="6183841"/>
                <a:ext cx="1524648" cy="610936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65" y="6183841"/>
                <a:ext cx="1524648" cy="6109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245637" y="6173061"/>
                <a:ext cx="1524648" cy="610936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637" y="6173061"/>
                <a:ext cx="1524648" cy="6109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541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41" y="727182"/>
            <a:ext cx="7200900" cy="453044"/>
          </a:xfrm>
        </p:spPr>
        <p:txBody>
          <a:bodyPr>
            <a:normAutofit fontScale="90000"/>
          </a:bodyPr>
          <a:lstStyle/>
          <a:p>
            <a:r>
              <a:rPr lang="nl-NL" sz="2400" dirty="0" err="1"/>
              <a:t>Answers</a:t>
            </a:r>
            <a:endParaRPr lang="nl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087378" y="676760"/>
                <a:ext cx="25950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378" y="676760"/>
                <a:ext cx="259506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64194" y="1129268"/>
                <a:ext cx="26815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194" y="1129268"/>
                <a:ext cx="268150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64165" y="1498600"/>
                <a:ext cx="2881558" cy="45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d>
                                <m:d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165" y="1498600"/>
                <a:ext cx="2881558" cy="459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904351" y="1995449"/>
                <a:ext cx="3401187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lang="nl-NL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nl-NL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nl-NL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d>
                                    <m:dPr>
                                      <m:ctrlPr>
                                        <a:rPr lang="nl-NL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nl-NL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nl-NL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351" y="1995449"/>
                <a:ext cx="3401187" cy="656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149252" y="2632197"/>
                <a:ext cx="24252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52" y="2632197"/>
                <a:ext cx="2425279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52665" y="3038105"/>
                <a:ext cx="22336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+2=±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665" y="3038105"/>
                <a:ext cx="22336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083643" y="3385330"/>
                <a:ext cx="22336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+2=−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643" y="3385330"/>
                <a:ext cx="223368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802301" y="3385330"/>
                <a:ext cx="22336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+2=+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301" y="3385330"/>
                <a:ext cx="223368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083644" y="3741902"/>
                <a:ext cx="2042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+2=−5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644" y="3741902"/>
                <a:ext cx="204209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802302" y="3741902"/>
                <a:ext cx="1868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+2=5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302" y="3741902"/>
                <a:ext cx="1868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83644" y="4131982"/>
                <a:ext cx="28500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+2−2=−5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+5−2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644" y="4131982"/>
                <a:ext cx="285001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094286" y="4509302"/>
                <a:ext cx="16381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286" y="4509302"/>
                <a:ext cx="163814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083644" y="4886622"/>
                <a:ext cx="27068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644" y="4886622"/>
                <a:ext cx="270689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639372" y="5271930"/>
                <a:ext cx="9306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372" y="5271930"/>
                <a:ext cx="93063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639371" y="5641263"/>
                <a:ext cx="93063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371" y="5641263"/>
                <a:ext cx="930639" cy="61177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767611" y="6253034"/>
                <a:ext cx="802399" cy="611771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611" y="6253034"/>
                <a:ext cx="802399" cy="61177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398344" y="4139970"/>
                <a:ext cx="26768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+2−2=5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−5−2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344" y="4139970"/>
                <a:ext cx="2676887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8206258" y="4538038"/>
                <a:ext cx="14650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−7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258" y="4538038"/>
                <a:ext cx="146501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700008" y="4936106"/>
                <a:ext cx="25337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−7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008" y="4936106"/>
                <a:ext cx="253377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098342" y="5362910"/>
                <a:ext cx="12768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=−7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342" y="5362910"/>
                <a:ext cx="1276888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8098342" y="5732242"/>
                <a:ext cx="1276888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342" y="5732242"/>
                <a:ext cx="1276888" cy="6127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8433822" y="6335448"/>
                <a:ext cx="802399" cy="611771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822" y="6335448"/>
                <a:ext cx="802399" cy="61177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6755654" y="1129268"/>
                <a:ext cx="3111108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  <m:d>
                                <m:d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654" y="1129268"/>
                <a:ext cx="3111108" cy="42774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6738003" y="1589547"/>
                <a:ext cx="3197542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003" y="1589547"/>
                <a:ext cx="3197542" cy="42774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669220" y="2109581"/>
                <a:ext cx="3540456" cy="444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220" y="2109581"/>
                <a:ext cx="3540456" cy="44422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6469509" y="1129268"/>
            <a:ext cx="0" cy="1301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026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08852-055C-4AB4-AE66-A37292EA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5D9E2-53A6-4905-8C39-277BFD5B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172" y="1207"/>
            <a:ext cx="3384376" cy="6279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Overview so far…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EA65ED8-E050-491A-A8D1-1581E64AC0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4829" y="123984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EA65ED8-E050-491A-A8D1-1581E64AC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912879"/>
                  </p:ext>
                </p:extLst>
              </p:nvPr>
            </p:nvGraphicFramePr>
            <p:xfrm>
              <a:off x="644829" y="123984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4179" t="-5376" r="-1194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425F012-7F56-4D28-B67A-D576A97D82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52644" y="1092416"/>
              <a:ext cx="2520539" cy="658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425F012-7F56-4D28-B67A-D576A97D8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0849695"/>
                  </p:ext>
                </p:extLst>
              </p:nvPr>
            </p:nvGraphicFramePr>
            <p:xfrm>
              <a:off x="6552644" y="1092416"/>
              <a:ext cx="2520539" cy="658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5855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4"/>
                          <a:stretch>
                            <a:fillRect l="-35065" t="-4587" r="-1299" b="-36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2DECDA8-1C46-4EA6-BFEF-2AD7B58CE7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7694" y="4204535"/>
              <a:ext cx="2520539" cy="55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2DECDA8-1C46-4EA6-BFEF-2AD7B58CE7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571168"/>
                  </p:ext>
                </p:extLst>
              </p:nvPr>
            </p:nvGraphicFramePr>
            <p:xfrm>
              <a:off x="647694" y="4204535"/>
              <a:ext cx="2520539" cy="55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5943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5"/>
                          <a:stretch>
                            <a:fillRect l="-34740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32F57C-3A3B-42D5-A620-CA32ECC4C9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7694" y="476397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32F57C-3A3B-42D5-A620-CA32ECC4C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7459807"/>
                  </p:ext>
                </p:extLst>
              </p:nvPr>
            </p:nvGraphicFramePr>
            <p:xfrm>
              <a:off x="647694" y="476397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6"/>
                          <a:stretch>
                            <a:fillRect l="-34740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FEBD530-A7D3-42D2-986C-803F4B718F32}"/>
              </a:ext>
            </a:extLst>
          </p:cNvPr>
          <p:cNvSpPr txBox="1">
            <a:spLocks/>
          </p:cNvSpPr>
          <p:nvPr/>
        </p:nvSpPr>
        <p:spPr>
          <a:xfrm>
            <a:off x="527329" y="865006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Notation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E369657-B608-4E6C-ACCB-76A7AF6D18D6}"/>
              </a:ext>
            </a:extLst>
          </p:cNvPr>
          <p:cNvSpPr txBox="1">
            <a:spLocks/>
          </p:cNvSpPr>
          <p:nvPr/>
        </p:nvSpPr>
        <p:spPr>
          <a:xfrm>
            <a:off x="6257896" y="709376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Fraction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BDB6CB9-4D0F-4B98-9E9E-FCA1FCD8BA02}"/>
              </a:ext>
            </a:extLst>
          </p:cNvPr>
          <p:cNvSpPr txBox="1">
            <a:spLocks/>
          </p:cNvSpPr>
          <p:nvPr/>
        </p:nvSpPr>
        <p:spPr>
          <a:xfrm>
            <a:off x="557792" y="3744164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Basic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41AC800-8DED-49C5-90C8-792CA3B63A5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52644" y="1771397"/>
              <a:ext cx="2520539" cy="589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41AC800-8DED-49C5-90C8-792CA3B63A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5078115"/>
                  </p:ext>
                </p:extLst>
              </p:nvPr>
            </p:nvGraphicFramePr>
            <p:xfrm>
              <a:off x="6552644" y="1771397"/>
              <a:ext cx="2520539" cy="589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8972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7"/>
                          <a:stretch>
                            <a:fillRect l="-35065" t="-5102" r="-1299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B91AF68-F71F-4F5A-9FE7-E6CEEE8FA6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52644" y="238209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B91AF68-F71F-4F5A-9FE7-E6CEEE8FA6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649991"/>
                  </p:ext>
                </p:extLst>
              </p:nvPr>
            </p:nvGraphicFramePr>
            <p:xfrm>
              <a:off x="6552644" y="238209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8"/>
                          <a:stretch>
                            <a:fillRect l="-35065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989F25-1596-4A2B-B054-7B4B5848E9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06301" y="1083303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989F25-1596-4A2B-B054-7B4B5848E9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767556"/>
                  </p:ext>
                </p:extLst>
              </p:nvPr>
            </p:nvGraphicFramePr>
            <p:xfrm>
              <a:off x="9206301" y="1083303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9"/>
                          <a:stretch>
                            <a:fillRect l="-34740" t="-5208" r="-1299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CE08052-BD6A-4645-B3A5-23FFFE163A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7694" y="5325183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×1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CE08052-BD6A-4645-B3A5-23FFFE163A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28828"/>
                  </p:ext>
                </p:extLst>
              </p:nvPr>
            </p:nvGraphicFramePr>
            <p:xfrm>
              <a:off x="647694" y="5325183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0"/>
                          <a:stretch>
                            <a:fillRect l="-34740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088870B-4A4E-4216-AC15-34768D30D87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7694" y="5686858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088870B-4A4E-4216-AC15-34768D30D8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689239"/>
                  </p:ext>
                </p:extLst>
              </p:nvPr>
            </p:nvGraphicFramePr>
            <p:xfrm>
              <a:off x="647694" y="5686858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1"/>
                          <a:stretch>
                            <a:fillRect l="-34740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DFEB20AB-378C-4B84-8F9C-21D1CF7637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1858124"/>
                  </p:ext>
                </p:extLst>
              </p:nvPr>
            </p:nvGraphicFramePr>
            <p:xfrm>
              <a:off x="6552643" y="2952134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DFEB20AB-378C-4B84-8F9C-21D1CF7637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1858124"/>
                  </p:ext>
                </p:extLst>
              </p:nvPr>
            </p:nvGraphicFramePr>
            <p:xfrm>
              <a:off x="6552643" y="2952134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2"/>
                          <a:stretch>
                            <a:fillRect l="-35065" t="-5208" r="-1299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B1B7BF5-C650-4ECC-9480-DA2CE8AF39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332154"/>
                  </p:ext>
                </p:extLst>
              </p:nvPr>
            </p:nvGraphicFramePr>
            <p:xfrm>
              <a:off x="9228505" y="168916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F6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B1B7BF5-C650-4ECC-9480-DA2CE8AF39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332154"/>
                  </p:ext>
                </p:extLst>
              </p:nvPr>
            </p:nvGraphicFramePr>
            <p:xfrm>
              <a:off x="9228505" y="168916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F6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3"/>
                          <a:stretch>
                            <a:fillRect l="-35065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8FFB1903-F97A-4526-BF63-0811C1851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4981757"/>
                  </p:ext>
                </p:extLst>
              </p:nvPr>
            </p:nvGraphicFramePr>
            <p:xfrm>
              <a:off x="9201547" y="2269222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F7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8FFB1903-F97A-4526-BF63-0811C1851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4981757"/>
                  </p:ext>
                </p:extLst>
              </p:nvPr>
            </p:nvGraphicFramePr>
            <p:xfrm>
              <a:off x="9201547" y="2269222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2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F7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4"/>
                          <a:stretch>
                            <a:fillRect l="-34740" t="-4950" r="-1623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5ACC9B-C6F5-444F-989E-1E8953152B6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97480" y="1148624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5ACC9B-C6F5-444F-989E-1E8953152B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251548"/>
                  </p:ext>
                </p:extLst>
              </p:nvPr>
            </p:nvGraphicFramePr>
            <p:xfrm>
              <a:off x="3397480" y="1148624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5"/>
                          <a:stretch>
                            <a:fillRect l="-24654" t="-8065" r="-1108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3B1A2DC-B4A1-499F-8611-D84F37F3743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97481" y="154625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3B1A2DC-B4A1-499F-8611-D84F37F374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6988018"/>
                  </p:ext>
                </p:extLst>
              </p:nvPr>
            </p:nvGraphicFramePr>
            <p:xfrm>
              <a:off x="3397481" y="154625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6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985CB058-12B6-4D91-84E6-052B2D9BF8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97481" y="194166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985CB058-12B6-4D91-84E6-052B2D9BF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1411619"/>
                  </p:ext>
                </p:extLst>
              </p:nvPr>
            </p:nvGraphicFramePr>
            <p:xfrm>
              <a:off x="3397481" y="194166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7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63B8101-8725-4141-A4E4-D1025706EF0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18525" y="234845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63B8101-8725-4141-A4E4-D1025706EF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0510874"/>
                  </p:ext>
                </p:extLst>
              </p:nvPr>
            </p:nvGraphicFramePr>
            <p:xfrm>
              <a:off x="3418525" y="234845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8"/>
                          <a:stretch>
                            <a:fillRect l="-22951" t="-8065" r="-1093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2C867487-2AA2-4F51-802A-0611248B7A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8937" y="2724248"/>
              <a:ext cx="2730427" cy="6195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num>
                                          <m:den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2C867487-2AA2-4F51-802A-0611248B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1322892"/>
                  </p:ext>
                </p:extLst>
              </p:nvPr>
            </p:nvGraphicFramePr>
            <p:xfrm>
              <a:off x="3428937" y="2724248"/>
              <a:ext cx="2730427" cy="6195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950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9"/>
                          <a:stretch>
                            <a:fillRect l="-22951" t="-4854" r="-1093" b="-38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B33524E9-46B5-40ED-9907-F67A0D3612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35881" y="3309471"/>
              <a:ext cx="2730427" cy="60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P6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B33524E9-46B5-40ED-9907-F67A0D3612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0497948"/>
                  </p:ext>
                </p:extLst>
              </p:nvPr>
            </p:nvGraphicFramePr>
            <p:xfrm>
              <a:off x="3435881" y="3309471"/>
              <a:ext cx="2730427" cy="60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0680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P6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0"/>
                          <a:stretch>
                            <a:fillRect l="-22951" t="-4950" r="-1093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A675DF1-8C9D-46A9-93E8-75381EE6D9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8062" y="1852226"/>
              <a:ext cx="2732164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984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3231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nl-NL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times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A675DF1-8C9D-46A9-93E8-75381EE6D9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418575"/>
                  </p:ext>
                </p:extLst>
              </p:nvPr>
            </p:nvGraphicFramePr>
            <p:xfrm>
              <a:off x="628062" y="1852226"/>
              <a:ext cx="2732164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984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3231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1"/>
                          <a:stretch>
                            <a:fillRect l="-22888" t="-4717" r="-1090" b="-84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5FB3F7B-FFC6-496D-BCC2-B8DAE28D52A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9800" y="2499620"/>
              <a:ext cx="252054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5FB3F7B-FFC6-496D-BCC2-B8DAE28D5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61355"/>
                  </p:ext>
                </p:extLst>
              </p:nvPr>
            </p:nvGraphicFramePr>
            <p:xfrm>
              <a:off x="629800" y="2499620"/>
              <a:ext cx="252054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2"/>
                          <a:stretch>
                            <a:fillRect l="-24251" t="-8197" r="-119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6A64C85-0A5C-40A2-8948-479EB5481284}"/>
              </a:ext>
            </a:extLst>
          </p:cNvPr>
          <p:cNvSpPr txBox="1">
            <a:spLocks/>
          </p:cNvSpPr>
          <p:nvPr/>
        </p:nvSpPr>
        <p:spPr>
          <a:xfrm>
            <a:off x="3325780" y="769078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Power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935F0B6-710E-48D6-958F-2200B202A79C}"/>
              </a:ext>
            </a:extLst>
          </p:cNvPr>
          <p:cNvSpPr txBox="1">
            <a:spLocks/>
          </p:cNvSpPr>
          <p:nvPr/>
        </p:nvSpPr>
        <p:spPr>
          <a:xfrm>
            <a:off x="3381767" y="3900989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Root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A1ED445A-4623-43E3-A777-CB98EB5C706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58888" y="4216664"/>
              <a:ext cx="2730427" cy="4335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nl-NL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A1ED445A-4623-43E3-A777-CB98EB5C70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5122169"/>
                  </p:ext>
                </p:extLst>
              </p:nvPr>
            </p:nvGraphicFramePr>
            <p:xfrm>
              <a:off x="3458888" y="4216664"/>
              <a:ext cx="2730427" cy="4335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3351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3"/>
                          <a:stretch>
                            <a:fillRect l="-24654" t="-6944" r="-1108" b="-69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7F7700-96D4-442A-AFC6-0A30EF546CF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58888" y="46553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7F7700-96D4-442A-AFC6-0A30EF546C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9214306"/>
                  </p:ext>
                </p:extLst>
              </p:nvPr>
            </p:nvGraphicFramePr>
            <p:xfrm>
              <a:off x="3458888" y="46553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4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2BF9856C-11E1-4906-9E62-49F5AE58FA5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58888" y="5048871"/>
              <a:ext cx="2730427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2BF9856C-11E1-4906-9E62-49F5AE58FA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0430603"/>
                  </p:ext>
                </p:extLst>
              </p:nvPr>
            </p:nvGraphicFramePr>
            <p:xfrm>
              <a:off x="3458888" y="5048871"/>
              <a:ext cx="2730427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0354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5"/>
                          <a:stretch>
                            <a:fillRect l="-24654" t="-7463" r="-1108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0ACB582-33F4-4C48-AF94-DE1FD1ABDB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9799" y="2897114"/>
              <a:ext cx="266455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90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7665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0ACB582-33F4-4C48-AF94-DE1FD1ABDB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0607083"/>
                  </p:ext>
                </p:extLst>
              </p:nvPr>
            </p:nvGraphicFramePr>
            <p:xfrm>
              <a:off x="629799" y="2897114"/>
              <a:ext cx="266455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90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7665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6"/>
                          <a:stretch>
                            <a:fillRect l="-22626" t="-8065" r="-1117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D5AB0BA-ECBA-4D70-88DF-B7CF48554D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2479347"/>
                  </p:ext>
                </p:extLst>
              </p:nvPr>
            </p:nvGraphicFramePr>
            <p:xfrm>
              <a:off x="3477027" y="5457289"/>
              <a:ext cx="2160240" cy="612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6247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NL" sz="1800" b="1" i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GB" sz="1800" b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nl-NL" sz="1800" b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D5AB0BA-ECBA-4D70-88DF-B7CF48554D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2479347"/>
                  </p:ext>
                </p:extLst>
              </p:nvPr>
            </p:nvGraphicFramePr>
            <p:xfrm>
              <a:off x="3477027" y="5457289"/>
              <a:ext cx="2160240" cy="612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6247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585">
                    <a:tc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7"/>
                          <a:stretch>
                            <a:fillRect l="-33333" t="-4950" r="-1498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0AE61140-257B-441B-A753-DAF6E1928B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6793076"/>
                  </p:ext>
                </p:extLst>
              </p:nvPr>
            </p:nvGraphicFramePr>
            <p:xfrm>
              <a:off x="3461462" y="6069874"/>
              <a:ext cx="2818754" cy="649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87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0987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R5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en-GB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0AE61140-257B-441B-A753-DAF6E1928B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6793076"/>
                  </p:ext>
                </p:extLst>
              </p:nvPr>
            </p:nvGraphicFramePr>
            <p:xfrm>
              <a:off x="3461462" y="6069874"/>
              <a:ext cx="2818754" cy="649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87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0987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4966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R5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8"/>
                          <a:stretch>
                            <a:fillRect l="-22368" t="-4630" r="-1053" b="-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B7F7E0F5-E3EE-4E0F-B7BC-1ACDB324C4C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77726" y="4227866"/>
              <a:ext cx="2730427" cy="395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21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sSup>
                                      <m:sSupPr>
                                        <m:ctrlPr>
                                          <a:rPr lang="nl-NL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B7F7E0F5-E3EE-4E0F-B7BC-1ACDB324C4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9763307"/>
                  </p:ext>
                </p:extLst>
              </p:nvPr>
            </p:nvGraphicFramePr>
            <p:xfrm>
              <a:off x="3477726" y="4227866"/>
              <a:ext cx="2730427" cy="395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21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95732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9"/>
                          <a:stretch>
                            <a:fillRect l="-24309" t="-7576" r="-1105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BE36DEC7-C6DA-45F2-AAB4-67A2EFF4A84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80632" y="46471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39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ctrlPr>
                                              <a:rPr lang="nl-NL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nl-NL" sz="18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deg>
                                          <m:e>
                                            <m:r>
                                              <a:rPr lang="nl-NL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BE36DEC7-C6DA-45F2-AAB4-67A2EFF4A8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25175"/>
                  </p:ext>
                </p:extLst>
              </p:nvPr>
            </p:nvGraphicFramePr>
            <p:xfrm>
              <a:off x="3480632" y="46471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39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0"/>
                          <a:stretch>
                            <a:fillRect l="-23967" t="-8065" r="-1377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EE47E3E-4F7F-4E62-AF02-052B122D498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77726" y="5043389"/>
              <a:ext cx="2733333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  <m:r>
                                  <a:rPr lang="nl-NL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EE47E3E-4F7F-4E62-AF02-052B122D49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596889"/>
                  </p:ext>
                </p:extLst>
              </p:nvPr>
            </p:nvGraphicFramePr>
            <p:xfrm>
              <a:off x="3477726" y="5043389"/>
              <a:ext cx="2733333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03543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1"/>
                          <a:stretch>
                            <a:fillRect l="-24309" t="-7463" r="-1381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05CA8A6-A40E-4D9F-A78E-5D1AE9E03B6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9799" y="3294608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22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1320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g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05CA8A6-A40E-4D9F-A78E-5D1AE9E03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516978"/>
                  </p:ext>
                </p:extLst>
              </p:nvPr>
            </p:nvGraphicFramePr>
            <p:xfrm>
              <a:off x="629799" y="3294608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22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1320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2"/>
                          <a:stretch>
                            <a:fillRect l="-29310" t="-8065" r="-114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C43BE3F0-ED4B-45FB-92D5-268B7B940375}"/>
              </a:ext>
            </a:extLst>
          </p:cNvPr>
          <p:cNvSpPr txBox="1">
            <a:spLocks/>
          </p:cNvSpPr>
          <p:nvPr/>
        </p:nvSpPr>
        <p:spPr>
          <a:xfrm>
            <a:off x="6487919" y="3893558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Brackets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15690DE5-1646-40E5-ACC1-66895C1730F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84221" y="4360763"/>
              <a:ext cx="2967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3967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5346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d>
                                  <m: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15690DE5-1646-40E5-ACC1-66895C1730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562084"/>
                  </p:ext>
                </p:extLst>
              </p:nvPr>
            </p:nvGraphicFramePr>
            <p:xfrm>
              <a:off x="6584221" y="4360763"/>
              <a:ext cx="2967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3967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5346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3"/>
                          <a:stretch>
                            <a:fillRect l="-26425" t="-8065" r="-1295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FA3B6671-B6A3-428B-BEC2-452C2A2080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1406" y="6067204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FA3B6671-B6A3-428B-BEC2-452C2A2080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9260658"/>
                  </p:ext>
                </p:extLst>
              </p:nvPr>
            </p:nvGraphicFramePr>
            <p:xfrm>
              <a:off x="631406" y="6067204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4"/>
                          <a:stretch>
                            <a:fillRect l="-35065" t="-8065" r="-129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A16D7BF5-067C-4A2E-9225-9F22ED3FA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4631906"/>
                  </p:ext>
                </p:extLst>
              </p:nvPr>
            </p:nvGraphicFramePr>
            <p:xfrm>
              <a:off x="6584221" y="4733817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𝑎𝑑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𝑏𝑑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A16D7BF5-067C-4A2E-9225-9F22ED3FA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4631906"/>
                  </p:ext>
                </p:extLst>
              </p:nvPr>
            </p:nvGraphicFramePr>
            <p:xfrm>
              <a:off x="6584221" y="4733817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5"/>
                          <a:stretch>
                            <a:fillRect l="-17791" t="-8065" r="-613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925233C3-C7FC-47C8-8DF6-23972CD83D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8911466"/>
                  </p:ext>
                </p:extLst>
              </p:nvPr>
            </p:nvGraphicFramePr>
            <p:xfrm>
              <a:off x="6584221" y="5116455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925233C3-C7FC-47C8-8DF6-23972CD83D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8911466"/>
                  </p:ext>
                </p:extLst>
              </p:nvPr>
            </p:nvGraphicFramePr>
            <p:xfrm>
              <a:off x="6584221" y="5116455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6"/>
                          <a:stretch>
                            <a:fillRect l="-24736" t="-8065" r="-846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076BC742-F198-4102-898C-E1548E76D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932727"/>
                  </p:ext>
                </p:extLst>
              </p:nvPr>
            </p:nvGraphicFramePr>
            <p:xfrm>
              <a:off x="6573614" y="5541327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076BC742-F198-4102-898C-E1548E76D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932727"/>
                  </p:ext>
                </p:extLst>
              </p:nvPr>
            </p:nvGraphicFramePr>
            <p:xfrm>
              <a:off x="6573614" y="5541327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7"/>
                          <a:stretch>
                            <a:fillRect l="-24736" t="-8197" r="-846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A28173E9-5752-4C6D-BEDD-2C9177CCB6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8471401"/>
                  </p:ext>
                </p:extLst>
              </p:nvPr>
            </p:nvGraphicFramePr>
            <p:xfrm>
              <a:off x="6584645" y="5966199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A28173E9-5752-4C6D-BEDD-2C9177CCB6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8471401"/>
                  </p:ext>
                </p:extLst>
              </p:nvPr>
            </p:nvGraphicFramePr>
            <p:xfrm>
              <a:off x="6584645" y="5966199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8"/>
                          <a:stretch>
                            <a:fillRect l="-24736" t="-8065" r="-846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E53F1E6C-984F-4F00-A58A-1666365B0B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195498" y="2897114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F8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𝑐𝑏</m:t>
                                    </m:r>
                                  </m:num>
                                  <m:den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E53F1E6C-984F-4F00-A58A-1666365B0B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0886136"/>
                  </p:ext>
                </p:extLst>
              </p:nvPr>
            </p:nvGraphicFramePr>
            <p:xfrm>
              <a:off x="9195498" y="2897114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2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F8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9"/>
                          <a:stretch>
                            <a:fillRect l="-34740" t="-4950" r="-1623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7038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93"/>
    </mc:Choice>
    <mc:Fallback xmlns="">
      <p:transition spd="slow" advTm="1539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C7AED-CACF-4B2A-8253-A945A384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CF064B-AA0C-4107-8D84-3BE7A6278D2B}" type="slidenum">
              <a:rPr lang="nl-NL" smtClean="0"/>
              <a:pPr>
                <a:defRPr/>
              </a:pPr>
              <a:t>30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6B9176-BFF7-4D2A-9548-EFA9FB12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Closure</a:t>
            </a:r>
            <a:endParaRPr lang="nl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90CD9-9047-44AB-A399-68F221217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r>
              <a:rPr lang="nl-NL" dirty="0"/>
              <a:t> &amp; </a:t>
            </a:r>
            <a:r>
              <a:rPr lang="nl-NL" dirty="0" err="1"/>
              <a:t>H</a:t>
            </a:r>
            <a:r>
              <a:rPr lang="nl-NL" dirty="0" err="1">
                <a:sym typeface="Wingdings" panose="05000000000000000000" pitchFamily="2" charset="2"/>
              </a:rPr>
              <a:t>mewrk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6012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Bonus </a:t>
            </a:r>
            <a:r>
              <a:rPr lang="nl-NL" dirty="0" err="1"/>
              <a:t>puzzle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96467" y="1515763"/>
                <a:ext cx="6297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467" y="1515763"/>
                <a:ext cx="629723" cy="276999"/>
              </a:xfrm>
              <a:prstGeom prst="rect">
                <a:avLst/>
              </a:prstGeom>
              <a:blipFill>
                <a:blip r:embed="rId2"/>
                <a:stretch>
                  <a:fillRect l="-3883" r="-7767" b="-28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98344" y="1876682"/>
                <a:ext cx="14195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344" y="1876682"/>
                <a:ext cx="1419556" cy="276999"/>
              </a:xfrm>
              <a:prstGeom prst="rect">
                <a:avLst/>
              </a:prstGeom>
              <a:blipFill>
                <a:blip r:embed="rId3"/>
                <a:stretch>
                  <a:fillRect l="-1717" r="-1288" b="-28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76754" y="2237601"/>
                <a:ext cx="862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754" y="2237601"/>
                <a:ext cx="862736" cy="276999"/>
              </a:xfrm>
              <a:prstGeom prst="rect">
                <a:avLst/>
              </a:prstGeom>
              <a:blipFill>
                <a:blip r:embed="rId4"/>
                <a:stretch>
                  <a:fillRect l="-3546" t="-2174" r="-5674" b="-2608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55105" y="2598520"/>
                <a:ext cx="19060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105" y="2598520"/>
                <a:ext cx="1906035" cy="276999"/>
              </a:xfrm>
              <a:prstGeom prst="rect">
                <a:avLst/>
              </a:prstGeom>
              <a:blipFill>
                <a:blip r:embed="rId5"/>
                <a:stretch>
                  <a:fillRect l="-1278" t="-2174" r="-319" b="-2608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552701" y="2959438"/>
                <a:ext cx="26875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d>
                        <m:d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701" y="2959438"/>
                <a:ext cx="2687531" cy="276999"/>
              </a:xfrm>
              <a:prstGeom prst="rect">
                <a:avLst/>
              </a:prstGeom>
              <a:blipFill>
                <a:blip r:embed="rId6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52701" y="3362581"/>
                <a:ext cx="2687531" cy="584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701" y="3362581"/>
                <a:ext cx="2687531" cy="5848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86932" y="4073567"/>
                <a:ext cx="1032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32" y="4073567"/>
                <a:ext cx="1032847" cy="276999"/>
              </a:xfrm>
              <a:prstGeom prst="rect">
                <a:avLst/>
              </a:prstGeom>
              <a:blipFill>
                <a:blip r:embed="rId8"/>
                <a:stretch>
                  <a:fillRect l="-2959" r="-4734" b="-2608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98345" y="4476711"/>
                <a:ext cx="1032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345" y="4476711"/>
                <a:ext cx="1032847" cy="276999"/>
              </a:xfrm>
              <a:prstGeom prst="rect">
                <a:avLst/>
              </a:prstGeom>
              <a:blipFill>
                <a:blip r:embed="rId9"/>
                <a:stretch>
                  <a:fillRect l="-5325" r="-4734" b="-2608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64828" y="4879855"/>
                <a:ext cx="7549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828" y="4879855"/>
                <a:ext cx="754950" cy="276999"/>
              </a:xfrm>
              <a:prstGeom prst="rect">
                <a:avLst/>
              </a:prstGeom>
              <a:blipFill>
                <a:blip r:embed="rId10"/>
                <a:stretch>
                  <a:fillRect l="-10569" r="-7317" b="-3555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776754" y="5221724"/>
                <a:ext cx="754950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754" y="5221724"/>
                <a:ext cx="754950" cy="567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895472" y="5854316"/>
                <a:ext cx="621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2=1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472" y="5854316"/>
                <a:ext cx="621965" cy="276999"/>
              </a:xfrm>
              <a:prstGeom prst="rect">
                <a:avLst/>
              </a:prstGeom>
              <a:blipFill>
                <a:blip r:embed="rId12"/>
                <a:stretch>
                  <a:fillRect l="-6863" r="-7843" b="-86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2552700" y="1792761"/>
            <a:ext cx="3353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52700" y="2230393"/>
            <a:ext cx="3353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52700" y="2515630"/>
            <a:ext cx="3353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52700" y="2952230"/>
            <a:ext cx="3353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52700" y="3237467"/>
            <a:ext cx="3353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74440" y="4066359"/>
            <a:ext cx="3353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474440" y="4476710"/>
            <a:ext cx="3353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552700" y="4879854"/>
            <a:ext cx="3353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474440" y="5198042"/>
            <a:ext cx="3353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474440" y="5847108"/>
            <a:ext cx="3353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153151" y="1608095"/>
                <a:ext cx="3707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>
                    <a:solidFill>
                      <a:schemeClr val="bg1"/>
                    </a:solidFill>
                  </a:rPr>
                  <a:t>Multiply </a:t>
                </a:r>
                <a:r>
                  <a:rPr lang="nl-NL" dirty="0" err="1">
                    <a:solidFill>
                      <a:schemeClr val="bg1"/>
                    </a:solidFill>
                  </a:rPr>
                  <a:t>both</a:t>
                </a:r>
                <a:r>
                  <a:rPr lang="nl-NL" dirty="0">
                    <a:solidFill>
                      <a:schemeClr val="bg1"/>
                    </a:solidFill>
                  </a:rPr>
                  <a:t> sides </a:t>
                </a:r>
                <a:r>
                  <a:rPr lang="nl-NL" dirty="0" err="1">
                    <a:solidFill>
                      <a:schemeClr val="bg1"/>
                    </a:solidFill>
                  </a:rPr>
                  <a:t>with</a:t>
                </a:r>
                <a:r>
                  <a:rPr lang="nl-NL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nl-NL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151" y="1608095"/>
                <a:ext cx="3707027" cy="369332"/>
              </a:xfrm>
              <a:prstGeom prst="rect">
                <a:avLst/>
              </a:prstGeom>
              <a:blipFill>
                <a:blip r:embed="rId13"/>
                <a:stretch>
                  <a:fillRect l="-1316" t="-10000" b="-26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6160711" y="2045727"/>
            <a:ext cx="370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simplify</a:t>
            </a:r>
            <a:endParaRPr lang="nl-N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160711" y="2329933"/>
                <a:ext cx="3707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>
                    <a:solidFill>
                      <a:schemeClr val="bg1"/>
                    </a:solidFill>
                  </a:rPr>
                  <a:t>Subtract</a:t>
                </a:r>
                <a14:m>
                  <m:oMath xmlns:m="http://schemas.openxmlformats.org/officeDocument/2006/math">
                    <m:r>
                      <a:rPr lang="nl-NL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nl-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nl-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nl-NL" dirty="0">
                    <a:solidFill>
                      <a:schemeClr val="bg1"/>
                    </a:solidFill>
                  </a:rPr>
                  <a:t> on </a:t>
                </a:r>
                <a:r>
                  <a:rPr lang="nl-NL" dirty="0" err="1">
                    <a:solidFill>
                      <a:schemeClr val="bg1"/>
                    </a:solidFill>
                  </a:rPr>
                  <a:t>both</a:t>
                </a:r>
                <a:r>
                  <a:rPr lang="nl-NL" dirty="0">
                    <a:solidFill>
                      <a:schemeClr val="bg1"/>
                    </a:solidFill>
                  </a:rPr>
                  <a:t> sides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711" y="2329933"/>
                <a:ext cx="3707027" cy="369332"/>
              </a:xfrm>
              <a:prstGeom prst="rect">
                <a:avLst/>
              </a:prstGeom>
              <a:blipFill>
                <a:blip r:embed="rId14"/>
                <a:stretch>
                  <a:fillRect l="-1480" t="-8197" b="-2459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6153150" y="2767564"/>
            <a:ext cx="370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Rewrite</a:t>
            </a:r>
            <a:endParaRPr lang="nl-N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153149" y="3051770"/>
                <a:ext cx="3707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>
                    <a:solidFill>
                      <a:schemeClr val="bg1"/>
                    </a:solidFill>
                  </a:rPr>
                  <a:t>Divide </a:t>
                </a:r>
                <a:r>
                  <a:rPr lang="nl-NL" dirty="0" err="1">
                    <a:solidFill>
                      <a:schemeClr val="bg1"/>
                    </a:solidFill>
                  </a:rPr>
                  <a:t>both</a:t>
                </a:r>
                <a:r>
                  <a:rPr lang="nl-NL" dirty="0">
                    <a:solidFill>
                      <a:schemeClr val="bg1"/>
                    </a:solidFill>
                  </a:rPr>
                  <a:t> sides </a:t>
                </a:r>
                <a:r>
                  <a:rPr lang="nl-NL" dirty="0" err="1">
                    <a:solidFill>
                      <a:schemeClr val="bg1"/>
                    </a:solidFill>
                  </a:rPr>
                  <a:t>by</a:t>
                </a:r>
                <a:r>
                  <a:rPr lang="nl-NL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nl-NL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NL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nl-NL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149" y="3051770"/>
                <a:ext cx="3707027" cy="369332"/>
              </a:xfrm>
              <a:prstGeom prst="rect">
                <a:avLst/>
              </a:prstGeom>
              <a:blipFill>
                <a:blip r:embed="rId15"/>
                <a:stretch>
                  <a:fillRect l="-1316" t="-10000" b="-26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6153148" y="3842727"/>
            <a:ext cx="370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simplify</a:t>
            </a:r>
            <a:endParaRPr lang="nl-N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160710" y="4292044"/>
                <a:ext cx="3707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>
                    <a:solidFill>
                      <a:schemeClr val="bg1"/>
                    </a:solidFill>
                  </a:rPr>
                  <a:t>Substitute from first step </a:t>
                </a:r>
                <a14:m>
                  <m:oMath xmlns:m="http://schemas.openxmlformats.org/officeDocument/2006/math">
                    <m:r>
                      <a:rPr lang="nl-NL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nl-NL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710" y="4292044"/>
                <a:ext cx="3707027" cy="369332"/>
              </a:xfrm>
              <a:prstGeom prst="rect">
                <a:avLst/>
              </a:prstGeom>
              <a:blipFill>
                <a:blip r:embed="rId16"/>
                <a:stretch>
                  <a:fillRect l="-1480" t="-8197" b="-2459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6160710" y="4695188"/>
            <a:ext cx="370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simplify</a:t>
            </a:r>
            <a:endParaRPr lang="nl-N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160710" y="5017103"/>
                <a:ext cx="3707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>
                    <a:solidFill>
                      <a:schemeClr val="bg1"/>
                    </a:solidFill>
                  </a:rPr>
                  <a:t>Divide </a:t>
                </a:r>
                <a:r>
                  <a:rPr lang="nl-NL" dirty="0" err="1">
                    <a:solidFill>
                      <a:schemeClr val="bg1"/>
                    </a:solidFill>
                  </a:rPr>
                  <a:t>both</a:t>
                </a:r>
                <a:r>
                  <a:rPr lang="nl-NL" dirty="0">
                    <a:solidFill>
                      <a:schemeClr val="bg1"/>
                    </a:solidFill>
                  </a:rPr>
                  <a:t> sides </a:t>
                </a:r>
                <a:r>
                  <a:rPr lang="nl-NL" dirty="0" err="1">
                    <a:solidFill>
                      <a:schemeClr val="bg1"/>
                    </a:solidFill>
                  </a:rPr>
                  <a:t>by </a:t>
                </a:r>
                <a14:m>
                  <m:oMath xmlns:m="http://schemas.openxmlformats.org/officeDocument/2006/math">
                    <m:r>
                      <a:rPr lang="nl-NL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nl-NL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710" y="5017103"/>
                <a:ext cx="3707027" cy="369332"/>
              </a:xfrm>
              <a:prstGeom prst="rect">
                <a:avLst/>
              </a:prstGeom>
              <a:blipFill>
                <a:blip r:embed="rId17"/>
                <a:stretch>
                  <a:fillRect l="-1480" t="-8197" b="-2459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6160710" y="5662442"/>
            <a:ext cx="370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simplify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61139" y="6300990"/>
            <a:ext cx="347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What</a:t>
            </a:r>
            <a:r>
              <a:rPr lang="nl-NL" dirty="0">
                <a:solidFill>
                  <a:schemeClr val="bg1"/>
                </a:solidFill>
              </a:rPr>
              <a:t> is </a:t>
            </a:r>
            <a:r>
              <a:rPr lang="nl-NL" dirty="0" err="1">
                <a:solidFill>
                  <a:schemeClr val="bg1"/>
                </a:solidFill>
              </a:rPr>
              <a:t>going</a:t>
            </a:r>
            <a:r>
              <a:rPr lang="nl-NL" dirty="0">
                <a:solidFill>
                  <a:schemeClr val="bg1"/>
                </a:solidFill>
              </a:rPr>
              <a:t> wrong here?</a:t>
            </a:r>
          </a:p>
        </p:txBody>
      </p:sp>
    </p:spTree>
    <p:extLst>
      <p:ext uri="{BB962C8B-B14F-4D97-AF65-F5344CB8AC3E}">
        <p14:creationId xmlns:p14="http://schemas.microsoft.com/office/powerpoint/2010/main" val="223550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08852-055C-4AB4-AE66-A37292EA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5D9E2-53A6-4905-8C39-277BFD5B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172" y="1207"/>
            <a:ext cx="3384376" cy="6279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Overview so far…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EA65ED8-E050-491A-A8D1-1581E64AC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912879"/>
                  </p:ext>
                </p:extLst>
              </p:nvPr>
            </p:nvGraphicFramePr>
            <p:xfrm>
              <a:off x="644829" y="123984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EA65ED8-E050-491A-A8D1-1581E64AC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912879"/>
                  </p:ext>
                </p:extLst>
              </p:nvPr>
            </p:nvGraphicFramePr>
            <p:xfrm>
              <a:off x="644829" y="123984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4179" t="-5376" r="-1194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425F012-7F56-4D28-B67A-D576A97D8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0849695"/>
                  </p:ext>
                </p:extLst>
              </p:nvPr>
            </p:nvGraphicFramePr>
            <p:xfrm>
              <a:off x="6552644" y="1092416"/>
              <a:ext cx="2520539" cy="658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425F012-7F56-4D28-B67A-D576A97D8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0849695"/>
                  </p:ext>
                </p:extLst>
              </p:nvPr>
            </p:nvGraphicFramePr>
            <p:xfrm>
              <a:off x="6552644" y="1092416"/>
              <a:ext cx="2520539" cy="658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5855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4"/>
                          <a:stretch>
                            <a:fillRect l="-35065" t="-4587" r="-1299" b="-36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2DECDA8-1C46-4EA6-BFEF-2AD7B58CE7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571168"/>
                  </p:ext>
                </p:extLst>
              </p:nvPr>
            </p:nvGraphicFramePr>
            <p:xfrm>
              <a:off x="647694" y="4204535"/>
              <a:ext cx="2520539" cy="55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2DECDA8-1C46-4EA6-BFEF-2AD7B58CE7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571168"/>
                  </p:ext>
                </p:extLst>
              </p:nvPr>
            </p:nvGraphicFramePr>
            <p:xfrm>
              <a:off x="647694" y="4204535"/>
              <a:ext cx="2520539" cy="55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5943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5"/>
                          <a:stretch>
                            <a:fillRect l="-34740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32F57C-3A3B-42D5-A620-CA32ECC4C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7459807"/>
                  </p:ext>
                </p:extLst>
              </p:nvPr>
            </p:nvGraphicFramePr>
            <p:xfrm>
              <a:off x="647694" y="476397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32F57C-3A3B-42D5-A620-CA32ECC4C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7459807"/>
                  </p:ext>
                </p:extLst>
              </p:nvPr>
            </p:nvGraphicFramePr>
            <p:xfrm>
              <a:off x="647694" y="476397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6"/>
                          <a:stretch>
                            <a:fillRect l="-34740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FEBD530-A7D3-42D2-986C-803F4B718F32}"/>
              </a:ext>
            </a:extLst>
          </p:cNvPr>
          <p:cNvSpPr txBox="1">
            <a:spLocks/>
          </p:cNvSpPr>
          <p:nvPr/>
        </p:nvSpPr>
        <p:spPr>
          <a:xfrm>
            <a:off x="527329" y="865006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Notation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E369657-B608-4E6C-ACCB-76A7AF6D18D6}"/>
              </a:ext>
            </a:extLst>
          </p:cNvPr>
          <p:cNvSpPr txBox="1">
            <a:spLocks/>
          </p:cNvSpPr>
          <p:nvPr/>
        </p:nvSpPr>
        <p:spPr>
          <a:xfrm>
            <a:off x="6257896" y="709376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Fraction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BDB6CB9-4D0F-4B98-9E9E-FCA1FCD8BA02}"/>
              </a:ext>
            </a:extLst>
          </p:cNvPr>
          <p:cNvSpPr txBox="1">
            <a:spLocks/>
          </p:cNvSpPr>
          <p:nvPr/>
        </p:nvSpPr>
        <p:spPr>
          <a:xfrm>
            <a:off x="557792" y="3744164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Basic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41AC800-8DED-49C5-90C8-792CA3B63A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5078115"/>
                  </p:ext>
                </p:extLst>
              </p:nvPr>
            </p:nvGraphicFramePr>
            <p:xfrm>
              <a:off x="6552644" y="1771397"/>
              <a:ext cx="2520539" cy="589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41AC800-8DED-49C5-90C8-792CA3B63A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5078115"/>
                  </p:ext>
                </p:extLst>
              </p:nvPr>
            </p:nvGraphicFramePr>
            <p:xfrm>
              <a:off x="6552644" y="1771397"/>
              <a:ext cx="2520539" cy="589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8972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7"/>
                          <a:stretch>
                            <a:fillRect l="-35065" t="-5102" r="-1299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B91AF68-F71F-4F5A-9FE7-E6CEEE8FA6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649991"/>
                  </p:ext>
                </p:extLst>
              </p:nvPr>
            </p:nvGraphicFramePr>
            <p:xfrm>
              <a:off x="6552644" y="238209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B91AF68-F71F-4F5A-9FE7-E6CEEE8FA6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649991"/>
                  </p:ext>
                </p:extLst>
              </p:nvPr>
            </p:nvGraphicFramePr>
            <p:xfrm>
              <a:off x="6552644" y="238209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8"/>
                          <a:stretch>
                            <a:fillRect l="-35065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989F25-1596-4A2B-B054-7B4B5848E9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767556"/>
                  </p:ext>
                </p:extLst>
              </p:nvPr>
            </p:nvGraphicFramePr>
            <p:xfrm>
              <a:off x="9206301" y="1083303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989F25-1596-4A2B-B054-7B4B5848E9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767556"/>
                  </p:ext>
                </p:extLst>
              </p:nvPr>
            </p:nvGraphicFramePr>
            <p:xfrm>
              <a:off x="9206301" y="1083303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9"/>
                          <a:stretch>
                            <a:fillRect l="-34740" t="-5208" r="-1299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CE08052-BD6A-4645-B3A5-23FFFE163A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28828"/>
                  </p:ext>
                </p:extLst>
              </p:nvPr>
            </p:nvGraphicFramePr>
            <p:xfrm>
              <a:off x="647694" y="5325183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×1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CE08052-BD6A-4645-B3A5-23FFFE163A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28828"/>
                  </p:ext>
                </p:extLst>
              </p:nvPr>
            </p:nvGraphicFramePr>
            <p:xfrm>
              <a:off x="647694" y="5325183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0"/>
                          <a:stretch>
                            <a:fillRect l="-34740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088870B-4A4E-4216-AC15-34768D30D8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689239"/>
                  </p:ext>
                </p:extLst>
              </p:nvPr>
            </p:nvGraphicFramePr>
            <p:xfrm>
              <a:off x="647694" y="5686858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088870B-4A4E-4216-AC15-34768D30D8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689239"/>
                  </p:ext>
                </p:extLst>
              </p:nvPr>
            </p:nvGraphicFramePr>
            <p:xfrm>
              <a:off x="647694" y="5686858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1"/>
                          <a:stretch>
                            <a:fillRect l="-34740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DFEB20AB-378C-4B84-8F9C-21D1CF7637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801962"/>
                  </p:ext>
                </p:extLst>
              </p:nvPr>
            </p:nvGraphicFramePr>
            <p:xfrm>
              <a:off x="6552643" y="2952134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DFEB20AB-378C-4B84-8F9C-21D1CF7637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801962"/>
                  </p:ext>
                </p:extLst>
              </p:nvPr>
            </p:nvGraphicFramePr>
            <p:xfrm>
              <a:off x="6552643" y="2952134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2"/>
                          <a:stretch>
                            <a:fillRect l="-35065" t="-5208" r="-1299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B1B7BF5-C650-4ECC-9480-DA2CE8AF39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7781474"/>
                  </p:ext>
                </p:extLst>
              </p:nvPr>
            </p:nvGraphicFramePr>
            <p:xfrm>
              <a:off x="9228505" y="168916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F6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B1B7BF5-C650-4ECC-9480-DA2CE8AF39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7781474"/>
                  </p:ext>
                </p:extLst>
              </p:nvPr>
            </p:nvGraphicFramePr>
            <p:xfrm>
              <a:off x="9228505" y="168916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F6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3"/>
                          <a:stretch>
                            <a:fillRect l="-35065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8FFB1903-F97A-4526-BF63-0811C1851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683057"/>
                  </p:ext>
                </p:extLst>
              </p:nvPr>
            </p:nvGraphicFramePr>
            <p:xfrm>
              <a:off x="9201547" y="2269222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F7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8FFB1903-F97A-4526-BF63-0811C1851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9683057"/>
                  </p:ext>
                </p:extLst>
              </p:nvPr>
            </p:nvGraphicFramePr>
            <p:xfrm>
              <a:off x="9201547" y="2269222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2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F7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4"/>
                          <a:stretch>
                            <a:fillRect l="-34740" t="-4950" r="-1623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5ACC9B-C6F5-444F-989E-1E8953152B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251548"/>
                  </p:ext>
                </p:extLst>
              </p:nvPr>
            </p:nvGraphicFramePr>
            <p:xfrm>
              <a:off x="3397480" y="1148624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5ACC9B-C6F5-444F-989E-1E8953152B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251548"/>
                  </p:ext>
                </p:extLst>
              </p:nvPr>
            </p:nvGraphicFramePr>
            <p:xfrm>
              <a:off x="3397480" y="1148624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5"/>
                          <a:stretch>
                            <a:fillRect l="-24654" t="-8065" r="-1108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3B1A2DC-B4A1-499F-8611-D84F37F374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6988018"/>
                  </p:ext>
                </p:extLst>
              </p:nvPr>
            </p:nvGraphicFramePr>
            <p:xfrm>
              <a:off x="3397481" y="154625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3B1A2DC-B4A1-499F-8611-D84F37F374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6988018"/>
                  </p:ext>
                </p:extLst>
              </p:nvPr>
            </p:nvGraphicFramePr>
            <p:xfrm>
              <a:off x="3397481" y="154625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6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985CB058-12B6-4D91-84E6-052B2D9BF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1411619"/>
                  </p:ext>
                </p:extLst>
              </p:nvPr>
            </p:nvGraphicFramePr>
            <p:xfrm>
              <a:off x="3397481" y="194166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985CB058-12B6-4D91-84E6-052B2D9BF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1411619"/>
                  </p:ext>
                </p:extLst>
              </p:nvPr>
            </p:nvGraphicFramePr>
            <p:xfrm>
              <a:off x="3397481" y="194166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7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63B8101-8725-4141-A4E4-D1025706EF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0510874"/>
                  </p:ext>
                </p:extLst>
              </p:nvPr>
            </p:nvGraphicFramePr>
            <p:xfrm>
              <a:off x="3418525" y="234845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63B8101-8725-4141-A4E4-D1025706EF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0510874"/>
                  </p:ext>
                </p:extLst>
              </p:nvPr>
            </p:nvGraphicFramePr>
            <p:xfrm>
              <a:off x="3418525" y="234845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8"/>
                          <a:stretch>
                            <a:fillRect l="-22951" t="-8065" r="-1093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2C867487-2AA2-4F51-802A-0611248B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1322892"/>
                  </p:ext>
                </p:extLst>
              </p:nvPr>
            </p:nvGraphicFramePr>
            <p:xfrm>
              <a:off x="3428937" y="2724248"/>
              <a:ext cx="2730427" cy="6195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num>
                                          <m:den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2C867487-2AA2-4F51-802A-0611248B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1322892"/>
                  </p:ext>
                </p:extLst>
              </p:nvPr>
            </p:nvGraphicFramePr>
            <p:xfrm>
              <a:off x="3428937" y="2724248"/>
              <a:ext cx="2730427" cy="6195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950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9"/>
                          <a:stretch>
                            <a:fillRect l="-22951" t="-4854" r="-1093" b="-38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B33524E9-46B5-40ED-9907-F67A0D3612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0497948"/>
                  </p:ext>
                </p:extLst>
              </p:nvPr>
            </p:nvGraphicFramePr>
            <p:xfrm>
              <a:off x="3435881" y="3309471"/>
              <a:ext cx="2730427" cy="60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P6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B33524E9-46B5-40ED-9907-F67A0D3612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0497948"/>
                  </p:ext>
                </p:extLst>
              </p:nvPr>
            </p:nvGraphicFramePr>
            <p:xfrm>
              <a:off x="3435881" y="3309471"/>
              <a:ext cx="2730427" cy="60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0680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P6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0"/>
                          <a:stretch>
                            <a:fillRect l="-22951" t="-4950" r="-1093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A675DF1-8C9D-46A9-93E8-75381EE6D9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418575"/>
                  </p:ext>
                </p:extLst>
              </p:nvPr>
            </p:nvGraphicFramePr>
            <p:xfrm>
              <a:off x="628062" y="1852226"/>
              <a:ext cx="2732164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984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3231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nl-NL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times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A675DF1-8C9D-46A9-93E8-75381EE6D9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418575"/>
                  </p:ext>
                </p:extLst>
              </p:nvPr>
            </p:nvGraphicFramePr>
            <p:xfrm>
              <a:off x="628062" y="1852226"/>
              <a:ext cx="2732164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984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3231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1"/>
                          <a:stretch>
                            <a:fillRect l="-22888" t="-4717" r="-1090" b="-84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5FB3F7B-FFC6-496D-BCC2-B8DAE28D5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61355"/>
                  </p:ext>
                </p:extLst>
              </p:nvPr>
            </p:nvGraphicFramePr>
            <p:xfrm>
              <a:off x="629800" y="2499620"/>
              <a:ext cx="252054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5FB3F7B-FFC6-496D-BCC2-B8DAE28D5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61355"/>
                  </p:ext>
                </p:extLst>
              </p:nvPr>
            </p:nvGraphicFramePr>
            <p:xfrm>
              <a:off x="629800" y="2499620"/>
              <a:ext cx="252054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2"/>
                          <a:stretch>
                            <a:fillRect l="-24251" t="-8197" r="-119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6A64C85-0A5C-40A2-8948-479EB5481284}"/>
              </a:ext>
            </a:extLst>
          </p:cNvPr>
          <p:cNvSpPr txBox="1">
            <a:spLocks/>
          </p:cNvSpPr>
          <p:nvPr/>
        </p:nvSpPr>
        <p:spPr>
          <a:xfrm>
            <a:off x="3325780" y="769078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Power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935F0B6-710E-48D6-958F-2200B202A79C}"/>
              </a:ext>
            </a:extLst>
          </p:cNvPr>
          <p:cNvSpPr txBox="1">
            <a:spLocks/>
          </p:cNvSpPr>
          <p:nvPr/>
        </p:nvSpPr>
        <p:spPr>
          <a:xfrm>
            <a:off x="3381767" y="3900989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Root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A1ED445A-4623-43E3-A777-CB98EB5C70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5122169"/>
                  </p:ext>
                </p:extLst>
              </p:nvPr>
            </p:nvGraphicFramePr>
            <p:xfrm>
              <a:off x="3458888" y="4216664"/>
              <a:ext cx="2730427" cy="4335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nl-NL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A1ED445A-4623-43E3-A777-CB98EB5C70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5122169"/>
                  </p:ext>
                </p:extLst>
              </p:nvPr>
            </p:nvGraphicFramePr>
            <p:xfrm>
              <a:off x="3458888" y="4216664"/>
              <a:ext cx="2730427" cy="4335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3351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3"/>
                          <a:stretch>
                            <a:fillRect l="-24654" t="-6944" r="-1108" b="-69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7F7700-96D4-442A-AFC6-0A30EF546C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9214306"/>
                  </p:ext>
                </p:extLst>
              </p:nvPr>
            </p:nvGraphicFramePr>
            <p:xfrm>
              <a:off x="3458888" y="46553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7F7700-96D4-442A-AFC6-0A30EF546C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9214306"/>
                  </p:ext>
                </p:extLst>
              </p:nvPr>
            </p:nvGraphicFramePr>
            <p:xfrm>
              <a:off x="3458888" y="46553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4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2BF9856C-11E1-4906-9E62-49F5AE58FA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0430603"/>
                  </p:ext>
                </p:extLst>
              </p:nvPr>
            </p:nvGraphicFramePr>
            <p:xfrm>
              <a:off x="3458888" y="5048871"/>
              <a:ext cx="2730427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2BF9856C-11E1-4906-9E62-49F5AE58FA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0430603"/>
                  </p:ext>
                </p:extLst>
              </p:nvPr>
            </p:nvGraphicFramePr>
            <p:xfrm>
              <a:off x="3458888" y="5048871"/>
              <a:ext cx="2730427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0354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5"/>
                          <a:stretch>
                            <a:fillRect l="-24654" t="-7463" r="-1108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0ACB582-33F4-4C48-AF94-DE1FD1ABDB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0607083"/>
                  </p:ext>
                </p:extLst>
              </p:nvPr>
            </p:nvGraphicFramePr>
            <p:xfrm>
              <a:off x="629799" y="2897114"/>
              <a:ext cx="266455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90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7665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0ACB582-33F4-4C48-AF94-DE1FD1ABDB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0607083"/>
                  </p:ext>
                </p:extLst>
              </p:nvPr>
            </p:nvGraphicFramePr>
            <p:xfrm>
              <a:off x="629799" y="2897114"/>
              <a:ext cx="266455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90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7665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6"/>
                          <a:stretch>
                            <a:fillRect l="-22626" t="-8065" r="-1117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D5AB0BA-ECBA-4D70-88DF-B7CF48554D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3139901"/>
                  </p:ext>
                </p:extLst>
              </p:nvPr>
            </p:nvGraphicFramePr>
            <p:xfrm>
              <a:off x="3477027" y="5457289"/>
              <a:ext cx="2160240" cy="612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6247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NL" sz="1800" b="1" i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GB" sz="1800" b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nl-NL" sz="1800" b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D5AB0BA-ECBA-4D70-88DF-B7CF48554D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3139901"/>
                  </p:ext>
                </p:extLst>
              </p:nvPr>
            </p:nvGraphicFramePr>
            <p:xfrm>
              <a:off x="3477027" y="5457289"/>
              <a:ext cx="2160240" cy="612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6247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585">
                    <a:tc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7"/>
                          <a:stretch>
                            <a:fillRect l="-33333" t="-4950" r="-1498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0AE61140-257B-441B-A753-DAF6E1928B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211322"/>
                  </p:ext>
                </p:extLst>
              </p:nvPr>
            </p:nvGraphicFramePr>
            <p:xfrm>
              <a:off x="3461462" y="6069874"/>
              <a:ext cx="2818754" cy="649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87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0987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R5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en-GB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0AE61140-257B-441B-A753-DAF6E1928B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211322"/>
                  </p:ext>
                </p:extLst>
              </p:nvPr>
            </p:nvGraphicFramePr>
            <p:xfrm>
              <a:off x="3461462" y="6069874"/>
              <a:ext cx="2818754" cy="649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87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0987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4966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R5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8"/>
                          <a:stretch>
                            <a:fillRect l="-22368" t="-4630" r="-1053" b="-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B7F7E0F5-E3EE-4E0F-B7BC-1ACDB324C4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9763307"/>
                  </p:ext>
                </p:extLst>
              </p:nvPr>
            </p:nvGraphicFramePr>
            <p:xfrm>
              <a:off x="3477726" y="4227866"/>
              <a:ext cx="2730427" cy="395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21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sSup>
                                      <m:sSupPr>
                                        <m:ctrlPr>
                                          <a:rPr lang="nl-NL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B7F7E0F5-E3EE-4E0F-B7BC-1ACDB324C4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9763307"/>
                  </p:ext>
                </p:extLst>
              </p:nvPr>
            </p:nvGraphicFramePr>
            <p:xfrm>
              <a:off x="3477726" y="4227866"/>
              <a:ext cx="2730427" cy="395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21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95732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9"/>
                          <a:stretch>
                            <a:fillRect l="-24309" t="-7576" r="-1105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BE36DEC7-C6DA-45F2-AAB4-67A2EFF4A8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25175"/>
                  </p:ext>
                </p:extLst>
              </p:nvPr>
            </p:nvGraphicFramePr>
            <p:xfrm>
              <a:off x="3480632" y="46471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39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ctrlPr>
                                              <a:rPr lang="nl-NL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nl-NL" sz="18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deg>
                                          <m:e>
                                            <m:r>
                                              <a:rPr lang="nl-NL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BE36DEC7-C6DA-45F2-AAB4-67A2EFF4A8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25175"/>
                  </p:ext>
                </p:extLst>
              </p:nvPr>
            </p:nvGraphicFramePr>
            <p:xfrm>
              <a:off x="3480632" y="46471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39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0"/>
                          <a:stretch>
                            <a:fillRect l="-23967" t="-8065" r="-1377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EE47E3E-4F7F-4E62-AF02-052B122D49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596889"/>
                  </p:ext>
                </p:extLst>
              </p:nvPr>
            </p:nvGraphicFramePr>
            <p:xfrm>
              <a:off x="3477726" y="5043389"/>
              <a:ext cx="2733333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  <m:r>
                                  <a:rPr lang="nl-NL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EE47E3E-4F7F-4E62-AF02-052B122D49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596889"/>
                  </p:ext>
                </p:extLst>
              </p:nvPr>
            </p:nvGraphicFramePr>
            <p:xfrm>
              <a:off x="3477726" y="5043389"/>
              <a:ext cx="2733333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03543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1"/>
                          <a:stretch>
                            <a:fillRect l="-24309" t="-7463" r="-1381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05CA8A6-A40E-4D9F-A78E-5D1AE9E03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516978"/>
                  </p:ext>
                </p:extLst>
              </p:nvPr>
            </p:nvGraphicFramePr>
            <p:xfrm>
              <a:off x="629799" y="3294608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22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1320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g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05CA8A6-A40E-4D9F-A78E-5D1AE9E03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516978"/>
                  </p:ext>
                </p:extLst>
              </p:nvPr>
            </p:nvGraphicFramePr>
            <p:xfrm>
              <a:off x="629799" y="3294608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22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1320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2"/>
                          <a:stretch>
                            <a:fillRect l="-29310" t="-8065" r="-114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C43BE3F0-ED4B-45FB-92D5-268B7B940375}"/>
              </a:ext>
            </a:extLst>
          </p:cNvPr>
          <p:cNvSpPr txBox="1">
            <a:spLocks/>
          </p:cNvSpPr>
          <p:nvPr/>
        </p:nvSpPr>
        <p:spPr>
          <a:xfrm>
            <a:off x="6487919" y="3893558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Brackets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15690DE5-1646-40E5-ACC1-66895C1730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1717354"/>
                  </p:ext>
                </p:extLst>
              </p:nvPr>
            </p:nvGraphicFramePr>
            <p:xfrm>
              <a:off x="6584221" y="4360763"/>
              <a:ext cx="2967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3967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5346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</m:t>
                                </m:r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15690DE5-1646-40E5-ACC1-66895C1730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1717354"/>
                  </p:ext>
                </p:extLst>
              </p:nvPr>
            </p:nvGraphicFramePr>
            <p:xfrm>
              <a:off x="6584221" y="4360763"/>
              <a:ext cx="2967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3967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5346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3"/>
                          <a:stretch>
                            <a:fillRect l="-26425" t="-8065" r="-1295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FA3B6671-B6A3-428B-BEC2-452C2A2080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9260658"/>
                  </p:ext>
                </p:extLst>
              </p:nvPr>
            </p:nvGraphicFramePr>
            <p:xfrm>
              <a:off x="631406" y="6067204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FA3B6671-B6A3-428B-BEC2-452C2A2080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9260658"/>
                  </p:ext>
                </p:extLst>
              </p:nvPr>
            </p:nvGraphicFramePr>
            <p:xfrm>
              <a:off x="631406" y="6067204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4"/>
                          <a:stretch>
                            <a:fillRect l="-35065" t="-8065" r="-129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A16D7BF5-067C-4A2E-9225-9F22ED3FA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8684115"/>
                  </p:ext>
                </p:extLst>
              </p:nvPr>
            </p:nvGraphicFramePr>
            <p:xfrm>
              <a:off x="6584221" y="4733817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𝑎𝑑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𝑏𝑑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A16D7BF5-067C-4A2E-9225-9F22ED3FA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8684115"/>
                  </p:ext>
                </p:extLst>
              </p:nvPr>
            </p:nvGraphicFramePr>
            <p:xfrm>
              <a:off x="6584221" y="4733817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5"/>
                          <a:stretch>
                            <a:fillRect l="-17791" t="-8065" r="-613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925233C3-C7FC-47C8-8DF6-23972CD83D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4479008"/>
                  </p:ext>
                </p:extLst>
              </p:nvPr>
            </p:nvGraphicFramePr>
            <p:xfrm>
              <a:off x="6584221" y="5116455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925233C3-C7FC-47C8-8DF6-23972CD83D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4479008"/>
                  </p:ext>
                </p:extLst>
              </p:nvPr>
            </p:nvGraphicFramePr>
            <p:xfrm>
              <a:off x="6584221" y="5116455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6"/>
                          <a:stretch>
                            <a:fillRect l="-24736" t="-8065" r="-846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076BC742-F198-4102-898C-E1548E76D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5558153"/>
                  </p:ext>
                </p:extLst>
              </p:nvPr>
            </p:nvGraphicFramePr>
            <p:xfrm>
              <a:off x="6573614" y="5541327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076BC742-F198-4102-898C-E1548E76D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5558153"/>
                  </p:ext>
                </p:extLst>
              </p:nvPr>
            </p:nvGraphicFramePr>
            <p:xfrm>
              <a:off x="6573614" y="5541327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7"/>
                          <a:stretch>
                            <a:fillRect l="-24736" t="-8197" r="-846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A28173E9-5752-4C6D-BEDD-2C9177CCB6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4576463"/>
                  </p:ext>
                </p:extLst>
              </p:nvPr>
            </p:nvGraphicFramePr>
            <p:xfrm>
              <a:off x="6584645" y="5966199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A28173E9-5752-4C6D-BEDD-2C9177CCB6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4576463"/>
                  </p:ext>
                </p:extLst>
              </p:nvPr>
            </p:nvGraphicFramePr>
            <p:xfrm>
              <a:off x="6584645" y="5966199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8"/>
                          <a:stretch>
                            <a:fillRect l="-24736" t="-8065" r="-846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E53F1E6C-984F-4F00-A58A-1666365B0B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0886136"/>
                  </p:ext>
                </p:extLst>
              </p:nvPr>
            </p:nvGraphicFramePr>
            <p:xfrm>
              <a:off x="9195498" y="2897114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F8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𝑐𝑏</m:t>
                                    </m:r>
                                  </m:num>
                                  <m:den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E53F1E6C-984F-4F00-A58A-1666365B0B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0886136"/>
                  </p:ext>
                </p:extLst>
              </p:nvPr>
            </p:nvGraphicFramePr>
            <p:xfrm>
              <a:off x="9195498" y="2897114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2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F8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9"/>
                          <a:stretch>
                            <a:fillRect l="-34740" t="-4950" r="-1623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8771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93"/>
    </mc:Choice>
    <mc:Fallback xmlns="">
      <p:transition spd="slow" advTm="15393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08852-055C-4AB4-AE66-A37292EA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5D9E2-53A6-4905-8C39-277BFD5B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78638"/>
            <a:ext cx="2160240" cy="627960"/>
          </a:xfrm>
        </p:spPr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13457-162A-437F-B74C-16734050B2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5440" y="1534872"/>
            <a:ext cx="5472608" cy="5184576"/>
          </a:xfrm>
        </p:spPr>
        <p:txBody>
          <a:bodyPr/>
          <a:lstStyle/>
          <a:p>
            <a:r>
              <a:rPr lang="en-US" dirty="0"/>
              <a:t>Algorithms</a:t>
            </a:r>
          </a:p>
          <a:p>
            <a:r>
              <a:rPr lang="en-US" b="0" dirty="0">
                <a:solidFill>
                  <a:schemeClr val="bg1"/>
                </a:solidFill>
              </a:rPr>
              <a:t>A1: Prime factorization</a:t>
            </a:r>
          </a:p>
          <a:p>
            <a:r>
              <a:rPr lang="en-US" b="0" dirty="0">
                <a:solidFill>
                  <a:schemeClr val="bg1"/>
                </a:solidFill>
              </a:rPr>
              <a:t>A2: Divisors</a:t>
            </a:r>
          </a:p>
          <a:p>
            <a:r>
              <a:rPr lang="en-US" b="0" dirty="0">
                <a:solidFill>
                  <a:schemeClr val="bg1"/>
                </a:solidFill>
              </a:rPr>
              <a:t>A3: GCD</a:t>
            </a:r>
          </a:p>
          <a:p>
            <a:r>
              <a:rPr lang="en-US" b="0" dirty="0">
                <a:solidFill>
                  <a:schemeClr val="bg1"/>
                </a:solidFill>
              </a:rPr>
              <a:t>A4: LCM</a:t>
            </a:r>
          </a:p>
          <a:p>
            <a:r>
              <a:rPr lang="en-US" b="0" dirty="0">
                <a:solidFill>
                  <a:schemeClr val="bg1"/>
                </a:solidFill>
              </a:rPr>
              <a:t>A5: Simplify fraction</a:t>
            </a:r>
          </a:p>
          <a:p>
            <a:r>
              <a:rPr lang="en-US" b="0" dirty="0">
                <a:solidFill>
                  <a:schemeClr val="bg1"/>
                </a:solidFill>
              </a:rPr>
              <a:t>A6: LCD</a:t>
            </a:r>
          </a:p>
          <a:p>
            <a:r>
              <a:rPr lang="en-US" b="0" dirty="0">
                <a:solidFill>
                  <a:schemeClr val="bg1"/>
                </a:solidFill>
              </a:rPr>
              <a:t>A7: Simplify square root</a:t>
            </a:r>
          </a:p>
          <a:p>
            <a:r>
              <a:rPr lang="en-US" b="0" dirty="0">
                <a:solidFill>
                  <a:schemeClr val="bg1"/>
                </a:solidFill>
              </a:rPr>
              <a:t>A8: Common Denominator</a:t>
            </a:r>
          </a:p>
          <a:p>
            <a:r>
              <a:rPr lang="en-US" b="0" dirty="0">
                <a:solidFill>
                  <a:schemeClr val="bg1"/>
                </a:solidFill>
              </a:rPr>
              <a:t>A9: Simplify fraction with Letters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8AE7D5-4181-4085-8E19-567FA5CCC55A}"/>
              </a:ext>
            </a:extLst>
          </p:cNvPr>
          <p:cNvSpPr txBox="1">
            <a:spLocks/>
          </p:cNvSpPr>
          <p:nvPr/>
        </p:nvSpPr>
        <p:spPr>
          <a:xfrm>
            <a:off x="6719392" y="1554953"/>
            <a:ext cx="4633192" cy="2018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Game Rules</a:t>
            </a:r>
          </a:p>
          <a:p>
            <a:r>
              <a:rPr lang="en-US" b="0" dirty="0">
                <a:solidFill>
                  <a:schemeClr val="bg1"/>
                </a:solidFill>
              </a:rPr>
              <a:t>G1: Rules for equations</a:t>
            </a:r>
          </a:p>
          <a:p>
            <a:r>
              <a:rPr lang="en-US" b="0" dirty="0">
                <a:solidFill>
                  <a:schemeClr val="bg1"/>
                </a:solidFill>
              </a:rPr>
              <a:t>G2: Rules for inequalities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31AC2AC-E9C7-48D6-877C-BD1A31D5CE01}"/>
              </a:ext>
            </a:extLst>
          </p:cNvPr>
          <p:cNvSpPr txBox="1">
            <a:spLocks/>
          </p:cNvSpPr>
          <p:nvPr/>
        </p:nvSpPr>
        <p:spPr>
          <a:xfrm>
            <a:off x="2567608" y="678638"/>
            <a:ext cx="2952328" cy="627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i="0" kern="1200">
                <a:solidFill>
                  <a:schemeClr val="bg1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dirty="0"/>
              <a:t>&amp; Game Rules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64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35"/>
    </mc:Choice>
    <mc:Fallback xmlns="">
      <p:transition spd="slow" advTm="19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7782D-3B9D-443A-A8EB-58246D45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</a:t>
            </a:r>
            <a:r>
              <a:rPr lang="nl-NL" dirty="0" err="1">
                <a:sym typeface="Wingdings" panose="05000000000000000000" pitchFamily="2" charset="2"/>
              </a:rPr>
              <a:t>me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Wrk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08384-8395-4577-868B-4FEAB666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8FE4E-77C4-4B2F-87C2-09873572EE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9497" y="1790841"/>
            <a:ext cx="7992888" cy="4374463"/>
          </a:xfrm>
        </p:spPr>
        <p:txBody>
          <a:bodyPr>
            <a:normAutofit fontScale="92500"/>
          </a:bodyPr>
          <a:lstStyle/>
          <a:p>
            <a:r>
              <a:rPr lang="en-US" b="0" dirty="0"/>
              <a:t>Chapter 9: pg. 72-77</a:t>
            </a:r>
          </a:p>
          <a:p>
            <a:r>
              <a:rPr lang="en-US" b="0" i="1" dirty="0"/>
              <a:t>Selected exercises: </a:t>
            </a:r>
            <a:br>
              <a:rPr lang="en-US" b="0" i="1" dirty="0"/>
            </a:br>
            <a:r>
              <a:rPr lang="en-US" b="0" dirty="0"/>
              <a:t>pg. 72: </a:t>
            </a:r>
            <a:br>
              <a:rPr lang="en-US" b="0" dirty="0"/>
            </a:br>
            <a:r>
              <a:rPr lang="en-US" dirty="0"/>
              <a:t>9.1</a:t>
            </a:r>
            <a:r>
              <a:rPr lang="en-US" b="0" dirty="0"/>
              <a:t> ( </a:t>
            </a:r>
            <a:r>
              <a:rPr lang="en-US" b="0" dirty="0" err="1"/>
              <a:t>a,c,e</a:t>
            </a:r>
            <a:r>
              <a:rPr lang="en-US" b="0" dirty="0"/>
              <a:t>), </a:t>
            </a:r>
            <a:r>
              <a:rPr lang="en-US" dirty="0"/>
              <a:t>9.2</a:t>
            </a:r>
            <a:r>
              <a:rPr lang="en-US" b="0" dirty="0"/>
              <a:t> (</a:t>
            </a:r>
            <a:r>
              <a:rPr lang="en-US" b="0" dirty="0" err="1"/>
              <a:t>a,c,e</a:t>
            </a:r>
            <a:r>
              <a:rPr lang="en-US" b="0" dirty="0"/>
              <a:t>), </a:t>
            </a:r>
            <a:r>
              <a:rPr lang="en-US" dirty="0"/>
              <a:t>9.3</a:t>
            </a:r>
            <a:r>
              <a:rPr lang="en-US" b="0" dirty="0"/>
              <a:t> (</a:t>
            </a:r>
            <a:r>
              <a:rPr lang="en-US" b="0" dirty="0" err="1"/>
              <a:t>a,c,e</a:t>
            </a:r>
            <a:r>
              <a:rPr lang="en-US" b="0" dirty="0"/>
              <a:t>), </a:t>
            </a:r>
            <a:r>
              <a:rPr lang="en-US" dirty="0"/>
              <a:t>9.4</a:t>
            </a:r>
            <a:r>
              <a:rPr lang="en-US" b="0" dirty="0"/>
              <a:t> (</a:t>
            </a:r>
            <a:r>
              <a:rPr lang="en-US" b="0" dirty="0" err="1"/>
              <a:t>a,c,e</a:t>
            </a:r>
            <a:r>
              <a:rPr lang="en-US" b="0" dirty="0"/>
              <a:t>), </a:t>
            </a:r>
            <a:br>
              <a:rPr lang="en-US" b="0" dirty="0"/>
            </a:br>
            <a:r>
              <a:rPr lang="en-US" dirty="0"/>
              <a:t>9.5</a:t>
            </a:r>
            <a:r>
              <a:rPr lang="en-US" b="0" dirty="0"/>
              <a:t> (</a:t>
            </a:r>
            <a:r>
              <a:rPr lang="en-US" b="0" dirty="0" err="1"/>
              <a:t>a,c,e</a:t>
            </a:r>
            <a:r>
              <a:rPr lang="en-US" b="0" dirty="0"/>
              <a:t>), </a:t>
            </a:r>
            <a:r>
              <a:rPr lang="en-US" dirty="0"/>
              <a:t>9.6</a:t>
            </a:r>
            <a:r>
              <a:rPr lang="en-US" b="0" dirty="0"/>
              <a:t> (</a:t>
            </a:r>
            <a:r>
              <a:rPr lang="en-US" b="0" dirty="0" err="1"/>
              <a:t>a,c,e</a:t>
            </a:r>
            <a:r>
              <a:rPr lang="en-US" b="0" dirty="0"/>
              <a:t>), </a:t>
            </a:r>
            <a:r>
              <a:rPr lang="en-US" dirty="0"/>
              <a:t>9.10</a:t>
            </a:r>
            <a:r>
              <a:rPr lang="en-US" b="0" dirty="0"/>
              <a:t> (</a:t>
            </a:r>
            <a:r>
              <a:rPr lang="en-US" b="0" dirty="0" err="1"/>
              <a:t>a,c,e</a:t>
            </a:r>
            <a:r>
              <a:rPr lang="en-US" b="0" dirty="0"/>
              <a:t>), </a:t>
            </a:r>
            <a:r>
              <a:rPr lang="en-US" dirty="0"/>
              <a:t>9.11</a:t>
            </a:r>
            <a:r>
              <a:rPr lang="en-US" b="0" dirty="0"/>
              <a:t> (</a:t>
            </a:r>
            <a:r>
              <a:rPr lang="en-US" b="0" dirty="0" err="1"/>
              <a:t>a,c,e</a:t>
            </a:r>
            <a:r>
              <a:rPr lang="en-US" b="0" dirty="0"/>
              <a:t>),</a:t>
            </a:r>
            <a:br>
              <a:rPr lang="en-US" b="0" dirty="0"/>
            </a:br>
            <a:r>
              <a:rPr lang="en-US" dirty="0"/>
              <a:t>9.12</a:t>
            </a:r>
            <a:r>
              <a:rPr lang="en-US" b="0" dirty="0"/>
              <a:t> (</a:t>
            </a:r>
            <a:r>
              <a:rPr lang="en-US" b="0" dirty="0" err="1"/>
              <a:t>a,b,c</a:t>
            </a:r>
            <a:r>
              <a:rPr lang="en-US" b="0" dirty="0"/>
              <a:t>), </a:t>
            </a:r>
            <a:r>
              <a:rPr lang="en-US" dirty="0"/>
              <a:t>9.13</a:t>
            </a:r>
            <a:r>
              <a:rPr lang="en-US" b="0" dirty="0"/>
              <a:t> (</a:t>
            </a:r>
            <a:r>
              <a:rPr lang="en-US" b="0" dirty="0" err="1"/>
              <a:t>a,b,c</a:t>
            </a:r>
            <a:r>
              <a:rPr lang="en-US" b="0" dirty="0"/>
              <a:t>)</a:t>
            </a:r>
            <a:br>
              <a:rPr lang="en-US" b="0" dirty="0"/>
            </a:br>
            <a:r>
              <a:rPr lang="en-US" b="0" dirty="0"/>
              <a:t>pg.74: </a:t>
            </a:r>
            <a:br>
              <a:rPr lang="en-US" b="0" dirty="0"/>
            </a:br>
            <a:r>
              <a:rPr lang="en-US" dirty="0"/>
              <a:t>9.14</a:t>
            </a:r>
            <a:r>
              <a:rPr lang="en-US" b="0" dirty="0"/>
              <a:t> (</a:t>
            </a:r>
            <a:r>
              <a:rPr lang="en-US" b="0" dirty="0" err="1"/>
              <a:t>a,c,e</a:t>
            </a:r>
            <a:r>
              <a:rPr lang="en-US" b="0" dirty="0"/>
              <a:t>), </a:t>
            </a:r>
            <a:r>
              <a:rPr lang="en-US" dirty="0"/>
              <a:t>9.15</a:t>
            </a:r>
            <a:r>
              <a:rPr lang="en-US" b="0" dirty="0"/>
              <a:t> (</a:t>
            </a:r>
            <a:r>
              <a:rPr lang="en-US" b="0" dirty="0" err="1"/>
              <a:t>a,c,e</a:t>
            </a:r>
            <a:r>
              <a:rPr lang="en-US" b="0" dirty="0"/>
              <a:t>), </a:t>
            </a:r>
            <a:r>
              <a:rPr lang="en-US" dirty="0"/>
              <a:t>9.18</a:t>
            </a:r>
            <a:r>
              <a:rPr lang="en-US" b="0" dirty="0"/>
              <a:t> (</a:t>
            </a:r>
            <a:r>
              <a:rPr lang="en-US" b="0" dirty="0" err="1"/>
              <a:t>a,c,e</a:t>
            </a:r>
            <a:r>
              <a:rPr lang="en-US" b="0" dirty="0"/>
              <a:t>), </a:t>
            </a:r>
            <a:r>
              <a:rPr lang="en-US" dirty="0"/>
              <a:t>9.20</a:t>
            </a:r>
            <a:r>
              <a:rPr lang="en-US" b="0" dirty="0"/>
              <a:t> (</a:t>
            </a:r>
            <a:r>
              <a:rPr lang="en-US" b="0" dirty="0" err="1"/>
              <a:t>a,c,e</a:t>
            </a:r>
            <a:r>
              <a:rPr lang="en-US" b="0" dirty="0"/>
              <a:t>)</a:t>
            </a:r>
            <a:br>
              <a:rPr lang="en-US" b="0" dirty="0"/>
            </a:br>
            <a:r>
              <a:rPr lang="en-US" b="0" i="1"/>
              <a:t>pg.76</a:t>
            </a:r>
            <a:r>
              <a:rPr lang="en-US" b="0" i="1" dirty="0"/>
              <a:t>:</a:t>
            </a:r>
            <a:r>
              <a:rPr lang="en-US" b="0" i="1"/>
              <a:t> </a:t>
            </a:r>
            <a:br>
              <a:rPr lang="en-US" b="0" i="1"/>
            </a:br>
            <a:r>
              <a:rPr lang="en-US" i="1"/>
              <a:t>9.22</a:t>
            </a:r>
            <a:r>
              <a:rPr lang="en-US" b="0" i="1" dirty="0"/>
              <a:t> (</a:t>
            </a:r>
            <a:r>
              <a:rPr lang="en-US" b="0" i="1" dirty="0" err="1"/>
              <a:t>a,c,e</a:t>
            </a:r>
            <a:r>
              <a:rPr lang="en-US" b="0" i="1" dirty="0"/>
              <a:t>), </a:t>
            </a:r>
            <a:r>
              <a:rPr lang="en-US" i="1" dirty="0"/>
              <a:t>9.24</a:t>
            </a:r>
            <a:r>
              <a:rPr lang="en-US" b="0" i="1" dirty="0"/>
              <a:t> (</a:t>
            </a:r>
            <a:r>
              <a:rPr lang="en-US" b="0" i="1" dirty="0" err="1"/>
              <a:t>a,c,e</a:t>
            </a:r>
            <a:r>
              <a:rPr lang="en-US" b="0" i="1" dirty="0"/>
              <a:t>), </a:t>
            </a:r>
            <a:r>
              <a:rPr lang="en-US" i="1" dirty="0"/>
              <a:t>9.26 </a:t>
            </a:r>
            <a:r>
              <a:rPr lang="en-US" b="0" i="1" dirty="0"/>
              <a:t>(</a:t>
            </a:r>
            <a:r>
              <a:rPr lang="en-US" b="0" i="1" dirty="0" err="1"/>
              <a:t>a,c,e</a:t>
            </a:r>
            <a:r>
              <a:rPr lang="en-US" b="0" i="1" dirty="0"/>
              <a:t>), </a:t>
            </a:r>
            <a:r>
              <a:rPr lang="en-US" i="1" dirty="0"/>
              <a:t>9.28</a:t>
            </a:r>
            <a:r>
              <a:rPr lang="en-US" b="0" i="1" dirty="0"/>
              <a:t> (</a:t>
            </a:r>
            <a:r>
              <a:rPr lang="en-US" b="0" i="1" dirty="0" err="1"/>
              <a:t>a,c,e</a:t>
            </a:r>
            <a:r>
              <a:rPr lang="en-US" b="0" i="1" dirty="0"/>
              <a:t>)</a:t>
            </a:r>
            <a:endParaRPr lang="en-US" b="0" dirty="0"/>
          </a:p>
          <a:p>
            <a:endParaRPr lang="en-US" b="0" dirty="0"/>
          </a:p>
        </p:txBody>
      </p:sp>
      <p:pic>
        <p:nvPicPr>
          <p:cNvPr id="2050" name="Picture 2" descr="Afbeeldingsresultaat voor all you need in maths">
            <a:extLst>
              <a:ext uri="{FF2B5EF4-FFF2-40B4-BE49-F238E27FC236}">
                <a16:creationId xmlns:a16="http://schemas.microsoft.com/office/drawing/2014/main" id="{DAA85E05-BE80-49B6-A435-18B0BC5F4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85" y="1756328"/>
            <a:ext cx="1950446" cy="275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234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68"/>
    </mc:Choice>
    <mc:Fallback xmlns="">
      <p:transition spd="slow" advTm="36268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F73B0-005A-430A-8109-E1F0DA52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81A06-F5D4-4B92-AFE0-7648D95F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Segment 1: First </a:t>
            </a:r>
            <a:r>
              <a:rPr lang="nl-NL" dirty="0" err="1"/>
              <a:t>degree</a:t>
            </a:r>
            <a:r>
              <a:rPr lang="nl-NL" dirty="0"/>
              <a:t> </a:t>
            </a:r>
            <a:r>
              <a:rPr lang="nl-NL" dirty="0" err="1"/>
              <a:t>equations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3226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07783-CA88-4972-AA18-2F8F08B46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Equation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4CC8D-9FD9-4FE9-A89F-4397FA397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499" y="1988841"/>
            <a:ext cx="10286400" cy="4068763"/>
          </a:xfrm>
        </p:spPr>
        <p:txBody>
          <a:bodyPr/>
          <a:lstStyle/>
          <a:p>
            <a:r>
              <a:rPr lang="nl-NL" dirty="0" err="1"/>
              <a:t>Equation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setting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expressions</a:t>
            </a:r>
            <a:r>
              <a:rPr lang="nl-NL" dirty="0"/>
              <a:t> </a:t>
            </a:r>
            <a:r>
              <a:rPr lang="nl-NL" dirty="0" err="1"/>
              <a:t>equal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</a:t>
            </a:r>
            <a:br>
              <a:rPr lang="nl-NL" dirty="0"/>
            </a:br>
            <a:r>
              <a:rPr lang="nl-NL" dirty="0" err="1"/>
              <a:t>Expression</a:t>
            </a:r>
            <a:r>
              <a:rPr lang="nl-NL" dirty="0"/>
              <a:t> 1: x + 7</a:t>
            </a:r>
            <a:br>
              <a:rPr lang="nl-NL" dirty="0"/>
            </a:br>
            <a:r>
              <a:rPr lang="nl-NL" dirty="0" err="1"/>
              <a:t>Expression</a:t>
            </a:r>
            <a:r>
              <a:rPr lang="nl-NL" dirty="0"/>
              <a:t> 2: 10</a:t>
            </a:r>
            <a:br>
              <a:rPr lang="nl-NL" dirty="0"/>
            </a:br>
            <a:r>
              <a:rPr lang="nl-NL" dirty="0" err="1"/>
              <a:t>Equation</a:t>
            </a:r>
            <a:r>
              <a:rPr lang="nl-NL" dirty="0"/>
              <a:t> : x + 7 = 10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equation</a:t>
            </a:r>
            <a:r>
              <a:rPr lang="nl-NL" dirty="0"/>
              <a:t> (1st </a:t>
            </a:r>
            <a:r>
              <a:rPr lang="nl-NL" dirty="0" err="1"/>
              <a:t>degree</a:t>
            </a:r>
            <a:r>
              <a:rPr lang="nl-NL" dirty="0"/>
              <a:t> </a:t>
            </a:r>
            <a:r>
              <a:rPr lang="nl-NL" dirty="0" err="1"/>
              <a:t>equation</a:t>
            </a:r>
            <a:r>
              <a:rPr lang="nl-NL" dirty="0"/>
              <a:t>):</a:t>
            </a:r>
            <a:br>
              <a:rPr lang="nl-NL" dirty="0"/>
            </a:br>
            <a:r>
              <a:rPr lang="nl-NL" dirty="0" err="1"/>
              <a:t>Equation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highest</a:t>
            </a:r>
            <a:r>
              <a:rPr lang="nl-NL" dirty="0"/>
              <a:t> power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unknown</a:t>
            </a:r>
            <a:r>
              <a:rPr lang="nl-NL" dirty="0"/>
              <a:t>(s) is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24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7A9CA-0C63-4E99-A8CF-0DCD99050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84" y="785119"/>
            <a:ext cx="10286400" cy="627960"/>
          </a:xfrm>
        </p:spPr>
        <p:txBody>
          <a:bodyPr/>
          <a:lstStyle/>
          <a:p>
            <a:r>
              <a:rPr lang="nl-NL" dirty="0" err="1"/>
              <a:t>Solving</a:t>
            </a:r>
            <a:r>
              <a:rPr lang="nl-NL" dirty="0"/>
              <a:t> </a:t>
            </a:r>
            <a:r>
              <a:rPr lang="nl-NL" dirty="0" err="1"/>
              <a:t>equations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AB6D4-A79A-4413-87DF-854BD1A77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480" y="1556792"/>
            <a:ext cx="9159924" cy="4527376"/>
          </a:xfrm>
        </p:spPr>
        <p:txBody>
          <a:bodyPr>
            <a:normAutofit/>
          </a:bodyPr>
          <a:lstStyle/>
          <a:p>
            <a:r>
              <a:rPr lang="nl-NL" dirty="0" err="1"/>
              <a:t>Remember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/>
              <a:t>= means </a:t>
            </a:r>
            <a:r>
              <a:rPr lang="nl-NL" dirty="0" err="1"/>
              <a:t>equal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as long as </a:t>
            </a:r>
            <a:r>
              <a:rPr lang="nl-NL" dirty="0" err="1"/>
              <a:t>you</a:t>
            </a:r>
            <a:r>
              <a:rPr lang="nl-NL" dirty="0"/>
              <a:t> do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thing</a:t>
            </a:r>
            <a:r>
              <a:rPr lang="nl-NL" dirty="0"/>
              <a:t> on </a:t>
            </a:r>
            <a:r>
              <a:rPr lang="nl-NL" dirty="0" err="1"/>
              <a:t>both</a:t>
            </a:r>
            <a:r>
              <a:rPr lang="nl-NL" dirty="0"/>
              <a:t> sides, </a:t>
            </a:r>
            <a:r>
              <a:rPr lang="nl-NL" dirty="0" err="1"/>
              <a:t>everything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remain</a:t>
            </a:r>
            <a:r>
              <a:rPr lang="nl-NL" dirty="0"/>
              <a:t> in </a:t>
            </a:r>
            <a:r>
              <a:rPr lang="nl-NL" dirty="0" err="1"/>
              <a:t>balance</a:t>
            </a:r>
            <a:br>
              <a:rPr lang="nl-NL" dirty="0"/>
            </a:br>
            <a:endParaRPr lang="nl-NL" dirty="0"/>
          </a:p>
          <a:p>
            <a:r>
              <a:rPr lang="nl-NL" dirty="0"/>
              <a:t>Rules of </a:t>
            </a:r>
            <a:r>
              <a:rPr lang="nl-NL" dirty="0" err="1"/>
              <a:t>the</a:t>
            </a:r>
            <a:r>
              <a:rPr lang="nl-NL" dirty="0"/>
              <a:t> game:</a:t>
            </a:r>
          </a:p>
          <a:p>
            <a:pPr lvl="1"/>
            <a:r>
              <a:rPr lang="nl-NL" dirty="0"/>
              <a:t>1)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or </a:t>
            </a:r>
            <a:r>
              <a:rPr lang="nl-NL" dirty="0" err="1"/>
              <a:t>subtract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expression</a:t>
            </a:r>
            <a:r>
              <a:rPr lang="nl-NL" dirty="0"/>
              <a:t> (e.g. a </a:t>
            </a:r>
            <a:r>
              <a:rPr lang="nl-NL" dirty="0" err="1"/>
              <a:t>number</a:t>
            </a:r>
            <a:r>
              <a:rPr lang="nl-NL" dirty="0"/>
              <a:t>) on </a:t>
            </a:r>
            <a:r>
              <a:rPr lang="nl-NL" dirty="0" err="1"/>
              <a:t>both</a:t>
            </a:r>
            <a:r>
              <a:rPr lang="nl-NL" dirty="0"/>
              <a:t> sides</a:t>
            </a:r>
          </a:p>
          <a:p>
            <a:pPr lvl="1"/>
            <a:r>
              <a:rPr lang="nl-NL" dirty="0"/>
              <a:t>2)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multiply</a:t>
            </a:r>
            <a:r>
              <a:rPr lang="nl-NL" dirty="0"/>
              <a:t> or </a:t>
            </a:r>
            <a:r>
              <a:rPr lang="nl-NL" dirty="0" err="1"/>
              <a:t>divide</a:t>
            </a:r>
            <a:r>
              <a:rPr lang="nl-NL" dirty="0"/>
              <a:t> (</a:t>
            </a:r>
            <a:r>
              <a:rPr lang="nl-NL" dirty="0" err="1"/>
              <a:t>except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zero)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</a:t>
            </a:r>
            <a:r>
              <a:rPr lang="nl-NL" dirty="0" err="1"/>
              <a:t>expressions</a:t>
            </a:r>
            <a:r>
              <a:rPr lang="nl-NL" dirty="0"/>
              <a:t> on </a:t>
            </a:r>
            <a:r>
              <a:rPr lang="nl-NL" dirty="0" err="1"/>
              <a:t>each</a:t>
            </a:r>
            <a:r>
              <a:rPr lang="nl-NL" dirty="0"/>
              <a:t> side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expression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673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B715C-39AD-44F8-ABE0-EB9E341D0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74" y="711404"/>
            <a:ext cx="7683703" cy="711403"/>
          </a:xfrm>
        </p:spPr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</a:t>
            </a:r>
            <a:r>
              <a:rPr lang="nl-NL" dirty="0" err="1"/>
              <a:t>solving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equation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F99499-7D4C-484B-9D00-73B85FF5B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96" y="728204"/>
            <a:ext cx="5040560" cy="1908708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nl-NL" sz="2000" dirty="0"/>
              <a:t>Rules of </a:t>
            </a:r>
            <a:r>
              <a:rPr lang="nl-NL" sz="2000" dirty="0" err="1"/>
              <a:t>the</a:t>
            </a:r>
            <a:r>
              <a:rPr lang="nl-NL" sz="2000" dirty="0"/>
              <a:t> game:</a:t>
            </a:r>
          </a:p>
          <a:p>
            <a:pPr lvl="1"/>
            <a:r>
              <a:rPr lang="nl-NL" sz="1800" dirty="0"/>
              <a:t>1) </a:t>
            </a:r>
            <a:r>
              <a:rPr lang="nl-NL" sz="1800" dirty="0" err="1"/>
              <a:t>You</a:t>
            </a:r>
            <a:r>
              <a:rPr lang="nl-NL" sz="1800" dirty="0"/>
              <a:t> </a:t>
            </a:r>
            <a:r>
              <a:rPr lang="nl-NL" sz="1800" dirty="0" err="1"/>
              <a:t>can</a:t>
            </a:r>
            <a:r>
              <a:rPr lang="nl-NL" sz="1800" dirty="0"/>
              <a:t> </a:t>
            </a:r>
            <a:r>
              <a:rPr lang="nl-NL" sz="1800" dirty="0" err="1"/>
              <a:t>add</a:t>
            </a:r>
            <a:r>
              <a:rPr lang="nl-NL" sz="1800" dirty="0"/>
              <a:t> or </a:t>
            </a:r>
            <a:r>
              <a:rPr lang="nl-NL" sz="1800" dirty="0" err="1"/>
              <a:t>subtract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same</a:t>
            </a:r>
            <a:r>
              <a:rPr lang="nl-NL" sz="1800" dirty="0"/>
              <a:t> </a:t>
            </a:r>
            <a:r>
              <a:rPr lang="nl-NL" sz="1800" dirty="0" err="1"/>
              <a:t>expression</a:t>
            </a:r>
            <a:r>
              <a:rPr lang="nl-NL" sz="1800" dirty="0"/>
              <a:t> (e.g. a </a:t>
            </a:r>
            <a:r>
              <a:rPr lang="nl-NL" sz="1800" dirty="0" err="1"/>
              <a:t>number</a:t>
            </a:r>
            <a:r>
              <a:rPr lang="nl-NL" sz="1800" dirty="0"/>
              <a:t>) on </a:t>
            </a:r>
            <a:r>
              <a:rPr lang="nl-NL" sz="1800" dirty="0" err="1"/>
              <a:t>both</a:t>
            </a:r>
            <a:r>
              <a:rPr lang="nl-NL" sz="1800" dirty="0"/>
              <a:t> sides</a:t>
            </a:r>
          </a:p>
          <a:p>
            <a:pPr lvl="1"/>
            <a:r>
              <a:rPr lang="nl-NL" sz="1800" dirty="0"/>
              <a:t>2) </a:t>
            </a:r>
            <a:r>
              <a:rPr lang="nl-NL" sz="1800" dirty="0" err="1"/>
              <a:t>You</a:t>
            </a:r>
            <a:r>
              <a:rPr lang="nl-NL" sz="1800" dirty="0"/>
              <a:t> </a:t>
            </a:r>
            <a:r>
              <a:rPr lang="nl-NL" sz="1800" dirty="0" err="1"/>
              <a:t>can</a:t>
            </a:r>
            <a:r>
              <a:rPr lang="nl-NL" sz="1800" dirty="0"/>
              <a:t> </a:t>
            </a:r>
            <a:r>
              <a:rPr lang="nl-NL" sz="1800" dirty="0" err="1"/>
              <a:t>multiply</a:t>
            </a:r>
            <a:r>
              <a:rPr lang="nl-NL" sz="1800" dirty="0"/>
              <a:t> or </a:t>
            </a:r>
            <a:r>
              <a:rPr lang="nl-NL" sz="1800" dirty="0" err="1"/>
              <a:t>divide</a:t>
            </a:r>
            <a:r>
              <a:rPr lang="nl-NL" sz="1800" dirty="0"/>
              <a:t> (</a:t>
            </a:r>
            <a:r>
              <a:rPr lang="nl-NL" sz="1800" dirty="0" err="1"/>
              <a:t>except</a:t>
            </a:r>
            <a:r>
              <a:rPr lang="nl-NL" sz="1800" dirty="0"/>
              <a:t> </a:t>
            </a:r>
            <a:r>
              <a:rPr lang="nl-NL" sz="1800" dirty="0" err="1"/>
              <a:t>by</a:t>
            </a:r>
            <a:r>
              <a:rPr lang="nl-NL" sz="1800" dirty="0"/>
              <a:t> zero)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entire</a:t>
            </a:r>
            <a:r>
              <a:rPr lang="nl-NL" sz="1800" dirty="0"/>
              <a:t> </a:t>
            </a:r>
            <a:r>
              <a:rPr lang="nl-NL" sz="1800" dirty="0" err="1"/>
              <a:t>expressions</a:t>
            </a:r>
            <a:r>
              <a:rPr lang="nl-NL" sz="1800" dirty="0"/>
              <a:t> on </a:t>
            </a:r>
            <a:r>
              <a:rPr lang="nl-NL" sz="1800" dirty="0" err="1"/>
              <a:t>each</a:t>
            </a:r>
            <a:r>
              <a:rPr lang="nl-NL" sz="1800" dirty="0"/>
              <a:t> side </a:t>
            </a:r>
            <a:r>
              <a:rPr lang="nl-NL" sz="1800" dirty="0" err="1"/>
              <a:t>by</a:t>
            </a:r>
            <a:r>
              <a:rPr lang="nl-NL" sz="1800" dirty="0"/>
              <a:t> </a:t>
            </a:r>
            <a:r>
              <a:rPr lang="nl-NL" sz="1800" dirty="0" err="1"/>
              <a:t>an</a:t>
            </a:r>
            <a:r>
              <a:rPr lang="nl-NL" sz="1800" dirty="0"/>
              <a:t> </a:t>
            </a:r>
            <a:r>
              <a:rPr lang="nl-NL" sz="1800" dirty="0" err="1"/>
              <a:t>expression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B3FD83B-4655-437B-8ACD-E66559701ABB}"/>
                  </a:ext>
                </a:extLst>
              </p:cNvPr>
              <p:cNvSpPr/>
              <p:nvPr/>
            </p:nvSpPr>
            <p:spPr>
              <a:xfrm>
                <a:off x="1559496" y="1672180"/>
                <a:ext cx="1770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−9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−10=17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B3FD83B-4655-437B-8ACD-E66559701A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1672180"/>
                <a:ext cx="177061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C87B122-879F-4129-B06F-238AFA9B24C8}"/>
                  </a:ext>
                </a:extLst>
              </p:cNvPr>
              <p:cNvSpPr/>
              <p:nvPr/>
            </p:nvSpPr>
            <p:spPr>
              <a:xfrm>
                <a:off x="1027298" y="2193912"/>
                <a:ext cx="28350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−9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−10+10=17+10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C87B122-879F-4129-B06F-238AFA9B2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98" y="2193912"/>
                <a:ext cx="283500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BC7E70F5-C83F-4AEE-BE7D-F0D49E6DD195}"/>
              </a:ext>
            </a:extLst>
          </p:cNvPr>
          <p:cNvSpPr/>
          <p:nvPr/>
        </p:nvSpPr>
        <p:spPr>
          <a:xfrm>
            <a:off x="3737151" y="1855850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7E1EA7-12AE-473A-A686-5CC1DB260C5B}"/>
              </a:ext>
            </a:extLst>
          </p:cNvPr>
          <p:cNvSpPr/>
          <p:nvPr/>
        </p:nvSpPr>
        <p:spPr>
          <a:xfrm>
            <a:off x="4025183" y="1953205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Add</a:t>
            </a:r>
            <a:r>
              <a:rPr lang="nl-NL" dirty="0">
                <a:solidFill>
                  <a:schemeClr val="bg1"/>
                </a:solidFill>
              </a:rPr>
              <a:t> 10 </a:t>
            </a:r>
            <a:r>
              <a:rPr lang="nl-NL" dirty="0" err="1">
                <a:solidFill>
                  <a:schemeClr val="bg1"/>
                </a:solidFill>
              </a:rPr>
              <a:t>to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both</a:t>
            </a:r>
            <a:r>
              <a:rPr lang="nl-NL" dirty="0">
                <a:solidFill>
                  <a:schemeClr val="bg1"/>
                </a:solidFill>
              </a:rPr>
              <a:t> sides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AB5B9F-FD31-4AF3-8537-26CE55380FAB}"/>
              </a:ext>
            </a:extLst>
          </p:cNvPr>
          <p:cNvSpPr/>
          <p:nvPr/>
        </p:nvSpPr>
        <p:spPr>
          <a:xfrm>
            <a:off x="7104112" y="1067105"/>
            <a:ext cx="4608512" cy="70571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25A93E07-3DE9-4436-BE99-7A998BE532E2}"/>
              </a:ext>
            </a:extLst>
          </p:cNvPr>
          <p:cNvSpPr/>
          <p:nvPr/>
        </p:nvSpPr>
        <p:spPr>
          <a:xfrm>
            <a:off x="3766842" y="2353895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C56DB2-F661-47BC-BF98-75D6B255831B}"/>
              </a:ext>
            </a:extLst>
          </p:cNvPr>
          <p:cNvSpPr/>
          <p:nvPr/>
        </p:nvSpPr>
        <p:spPr>
          <a:xfrm>
            <a:off x="4054874" y="2451250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Simplify</a:t>
            </a:r>
            <a:endParaRPr lang="nl-N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AD905A-5F73-4600-86AD-7FA9CF20B7FE}"/>
                  </a:ext>
                </a:extLst>
              </p:cNvPr>
              <p:cNvSpPr/>
              <p:nvPr/>
            </p:nvSpPr>
            <p:spPr>
              <a:xfrm>
                <a:off x="2048198" y="2668270"/>
                <a:ext cx="12384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−9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AD905A-5F73-4600-86AD-7FA9CF20B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198" y="2668270"/>
                <a:ext cx="12384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E169203-2166-44AC-AC3D-697D0A1B2774}"/>
              </a:ext>
            </a:extLst>
          </p:cNvPr>
          <p:cNvSpPr/>
          <p:nvPr/>
        </p:nvSpPr>
        <p:spPr>
          <a:xfrm>
            <a:off x="1570124" y="2161723"/>
            <a:ext cx="1174447" cy="433709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4026D26-9670-418D-943C-0CD871F5A7FA}"/>
              </a:ext>
            </a:extLst>
          </p:cNvPr>
          <p:cNvSpPr/>
          <p:nvPr/>
        </p:nvSpPr>
        <p:spPr>
          <a:xfrm>
            <a:off x="2856065" y="2154027"/>
            <a:ext cx="910777" cy="433709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70980E30-8E69-4C8D-AC50-CB0D08A95B0F}"/>
              </a:ext>
            </a:extLst>
          </p:cNvPr>
          <p:cNvSpPr/>
          <p:nvPr/>
        </p:nvSpPr>
        <p:spPr>
          <a:xfrm>
            <a:off x="3307394" y="2869091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662764-EC2C-493E-BF37-01051693FE2B}"/>
              </a:ext>
            </a:extLst>
          </p:cNvPr>
          <p:cNvSpPr/>
          <p:nvPr/>
        </p:nvSpPr>
        <p:spPr>
          <a:xfrm>
            <a:off x="3595426" y="2966446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Divide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both</a:t>
            </a:r>
            <a:r>
              <a:rPr lang="nl-NL" dirty="0">
                <a:solidFill>
                  <a:schemeClr val="bg1"/>
                </a:solidFill>
              </a:rPr>
              <a:t> sides </a:t>
            </a:r>
            <a:r>
              <a:rPr lang="nl-NL" dirty="0" err="1">
                <a:solidFill>
                  <a:schemeClr val="bg1"/>
                </a:solidFill>
              </a:rPr>
              <a:t>by</a:t>
            </a:r>
            <a:r>
              <a:rPr lang="nl-NL" dirty="0">
                <a:solidFill>
                  <a:schemeClr val="bg1"/>
                </a:solidFill>
              </a:rPr>
              <a:t> -9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FC6C0-0FBF-420A-AFC7-5B031E6124F9}"/>
              </a:ext>
            </a:extLst>
          </p:cNvPr>
          <p:cNvSpPr/>
          <p:nvPr/>
        </p:nvSpPr>
        <p:spPr>
          <a:xfrm>
            <a:off x="7138484" y="1772816"/>
            <a:ext cx="4608512" cy="70571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DA180CF-35D2-4B8F-8CC5-21EC9360E761}"/>
                  </a:ext>
                </a:extLst>
              </p:cNvPr>
              <p:cNvSpPr/>
              <p:nvPr/>
            </p:nvSpPr>
            <p:spPr>
              <a:xfrm>
                <a:off x="2012960" y="3110440"/>
                <a:ext cx="1283300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−9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−9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−9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DA180CF-35D2-4B8F-8CC5-21EC9360E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960" y="3110440"/>
                <a:ext cx="1283300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ADEEC04F-ECE8-4FC5-B9CA-B95B7402A498}"/>
              </a:ext>
            </a:extLst>
          </p:cNvPr>
          <p:cNvSpPr/>
          <p:nvPr/>
        </p:nvSpPr>
        <p:spPr>
          <a:xfrm>
            <a:off x="3354644" y="3509743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408608-7C47-4E90-8ED6-50D0EF48E8CF}"/>
              </a:ext>
            </a:extLst>
          </p:cNvPr>
          <p:cNvSpPr/>
          <p:nvPr/>
        </p:nvSpPr>
        <p:spPr>
          <a:xfrm>
            <a:off x="3642676" y="3607098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Simplify</a:t>
            </a:r>
            <a:endParaRPr lang="nl-N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B204DF5-573D-4E4F-98AB-0E200535EB3A}"/>
                  </a:ext>
                </a:extLst>
              </p:cNvPr>
              <p:cNvSpPr/>
              <p:nvPr/>
            </p:nvSpPr>
            <p:spPr>
              <a:xfrm>
                <a:off x="2322005" y="3841920"/>
                <a:ext cx="981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B204DF5-573D-4E4F-98AB-0E200535E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005" y="3841920"/>
                <a:ext cx="9819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28EA4146-CFF2-4083-B03C-840C0F7E49ED}"/>
              </a:ext>
            </a:extLst>
          </p:cNvPr>
          <p:cNvSpPr/>
          <p:nvPr/>
        </p:nvSpPr>
        <p:spPr>
          <a:xfrm>
            <a:off x="1164768" y="4869160"/>
            <a:ext cx="6186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Optional</a:t>
            </a:r>
            <a:r>
              <a:rPr lang="nl-NL" dirty="0">
                <a:solidFill>
                  <a:schemeClr val="bg1"/>
                </a:solidFill>
              </a:rPr>
              <a:t>: Check </a:t>
            </a:r>
            <a:r>
              <a:rPr lang="nl-NL" dirty="0" err="1">
                <a:solidFill>
                  <a:schemeClr val="bg1"/>
                </a:solidFill>
              </a:rPr>
              <a:t>your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answer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using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substitution</a:t>
            </a:r>
            <a:r>
              <a:rPr lang="nl-NL" dirty="0">
                <a:solidFill>
                  <a:schemeClr val="bg1"/>
                </a:solidFill>
              </a:rPr>
              <a:t> (</a:t>
            </a:r>
            <a:r>
              <a:rPr lang="nl-NL" dirty="0" err="1">
                <a:solidFill>
                  <a:schemeClr val="bg1"/>
                </a:solidFill>
              </a:rPr>
              <a:t>session</a:t>
            </a:r>
            <a:r>
              <a:rPr lang="nl-NL" dirty="0">
                <a:solidFill>
                  <a:schemeClr val="bg1"/>
                </a:solidFill>
              </a:rPr>
              <a:t> 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E8C0223-28D7-4103-A88C-C0890CB3CB55}"/>
                  </a:ext>
                </a:extLst>
              </p:cNvPr>
              <p:cNvSpPr/>
              <p:nvPr/>
            </p:nvSpPr>
            <p:spPr>
              <a:xfrm>
                <a:off x="1927665" y="5295933"/>
                <a:ext cx="1770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−9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−10=17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E8C0223-28D7-4103-A88C-C0890CB3CB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665" y="5295933"/>
                <a:ext cx="17706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5519E1-4FDE-4FFF-A3EF-AFD103D3641E}"/>
                  </a:ext>
                </a:extLst>
              </p:cNvPr>
              <p:cNvSpPr/>
              <p:nvPr/>
            </p:nvSpPr>
            <p:spPr>
              <a:xfrm>
                <a:off x="1983437" y="5621206"/>
                <a:ext cx="981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75519E1-4FDE-4FFF-A3EF-AFD103D36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437" y="5621206"/>
                <a:ext cx="9819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E35239D-93C8-4A80-9846-937AA0C3A89A}"/>
                  </a:ext>
                </a:extLst>
              </p:cNvPr>
              <p:cNvSpPr/>
              <p:nvPr/>
            </p:nvSpPr>
            <p:spPr>
              <a:xfrm>
                <a:off x="4013343" y="5473639"/>
                <a:ext cx="18430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−9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E35239D-93C8-4A80-9846-937AA0C3A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343" y="5473639"/>
                <a:ext cx="184300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48805D-C363-4F5F-A06B-EEA5F711E425}"/>
                  </a:ext>
                </a:extLst>
              </p:cNvPr>
              <p:cNvSpPr/>
              <p:nvPr/>
            </p:nvSpPr>
            <p:spPr>
              <a:xfrm>
                <a:off x="5629610" y="5473639"/>
                <a:ext cx="12747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48805D-C363-4F5F-A06B-EEA5F711E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610" y="5473639"/>
                <a:ext cx="127470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5F3ED18-84D8-4F9C-B417-27207729D1A0}"/>
                  </a:ext>
                </a:extLst>
              </p:cNvPr>
              <p:cNvSpPr/>
              <p:nvPr/>
            </p:nvSpPr>
            <p:spPr>
              <a:xfrm>
                <a:off x="6738263" y="5462691"/>
                <a:ext cx="742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=17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5F3ED18-84D8-4F9C-B417-27207729D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263" y="5462691"/>
                <a:ext cx="74251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E695D75C-B4C9-47A4-84FB-1A1CEA2D52C3}"/>
              </a:ext>
            </a:extLst>
          </p:cNvPr>
          <p:cNvSpPr/>
          <p:nvPr/>
        </p:nvSpPr>
        <p:spPr>
          <a:xfrm>
            <a:off x="2264781" y="5268913"/>
            <a:ext cx="360040" cy="433709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5A258BA-5AE7-48C6-ADCC-34099281DADB}"/>
              </a:ext>
            </a:extLst>
          </p:cNvPr>
          <p:cNvSpPr/>
          <p:nvPr/>
        </p:nvSpPr>
        <p:spPr>
          <a:xfrm>
            <a:off x="4658392" y="5462691"/>
            <a:ext cx="557956" cy="433709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2FFA83-970D-49DD-9334-6DBEDC3F38CE}"/>
              </a:ext>
            </a:extLst>
          </p:cNvPr>
          <p:cNvSpPr/>
          <p:nvPr/>
        </p:nvSpPr>
        <p:spPr>
          <a:xfrm>
            <a:off x="4047072" y="5441450"/>
            <a:ext cx="1169275" cy="433709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C699B0-4C31-450A-A8A3-37202AE02334}"/>
              </a:ext>
            </a:extLst>
          </p:cNvPr>
          <p:cNvSpPr/>
          <p:nvPr/>
        </p:nvSpPr>
        <p:spPr>
          <a:xfrm>
            <a:off x="5940243" y="5431970"/>
            <a:ext cx="421571" cy="433709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60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3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8" grpId="0"/>
      <p:bldP spid="8" grpId="1"/>
      <p:bldP spid="9" grpId="0" animBg="1"/>
      <p:bldP spid="9" grpId="1" animBg="1"/>
      <p:bldP spid="12" grpId="0" animBg="1"/>
      <p:bldP spid="13" grpId="0"/>
      <p:bldP spid="13" grpId="1"/>
      <p:bldP spid="14" grpId="0"/>
      <p:bldP spid="14" grpId="1"/>
      <p:bldP spid="16" grpId="0" animBg="1"/>
      <p:bldP spid="16" grpId="1" animBg="1"/>
      <p:bldP spid="17" grpId="0" animBg="1"/>
      <p:bldP spid="17" grpId="1" animBg="1"/>
      <p:bldP spid="18" grpId="0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3" grpId="0"/>
      <p:bldP spid="23" grpId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A1F18-B36F-4EC7-AF7A-1750452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187" y="79837"/>
            <a:ext cx="10286400" cy="627960"/>
          </a:xfrm>
        </p:spPr>
        <p:txBody>
          <a:bodyPr/>
          <a:lstStyle/>
          <a:p>
            <a:r>
              <a:rPr lang="nl-NL" dirty="0" err="1">
                <a:solidFill>
                  <a:schemeClr val="tx1"/>
                </a:solidFill>
              </a:rPr>
              <a:t>Practice</a:t>
            </a:r>
            <a:r>
              <a:rPr lang="nl-NL" dirty="0">
                <a:solidFill>
                  <a:schemeClr val="tx1"/>
                </a:solidFill>
              </a:rPr>
              <a:t> 1</a:t>
            </a: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BE8EDC81-33BD-4FF6-9D2E-48A86EAA621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24040" y="707796"/>
                <a:ext cx="4604918" cy="5817547"/>
              </a:xfrm>
            </p:spPr>
            <p:txBody>
              <a:bodyPr/>
              <a:lstStyle/>
              <a:p>
                <a:r>
                  <a:rPr lang="nl-NL" dirty="0"/>
                  <a:t>Solve </a:t>
                </a:r>
                <a:r>
                  <a:rPr lang="nl-NL" dirty="0" err="1"/>
                  <a:t>for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nl-NL" b="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nl-NL" dirty="0"/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+7=10−2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br>
                  <a:rPr lang="nl-NL" b="0" dirty="0"/>
                </a:br>
                <a:endParaRPr lang="nl-NL" b="0" dirty="0"/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+15=6−4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br>
                  <a:rPr lang="nl-NL" b="0" i="1" dirty="0">
                    <a:latin typeface="Cambria Math" panose="02040503050406030204" pitchFamily="18" charset="0"/>
                  </a:rPr>
                </a:br>
                <a:endParaRPr lang="nl-NL" b="0" i="1" dirty="0">
                  <a:latin typeface="Cambria Math" panose="02040503050406030204" pitchFamily="18" charset="0"/>
                </a:endParaRPr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r>
                      <a:rPr lang="nl-NL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−12</m:t>
                    </m:r>
                    <m:r>
                      <a:rPr lang="nl-NL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nl-NL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nl-NL" b="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br>
                  <a:rPr lang="nl-NL" dirty="0"/>
                </a:br>
                <a:endParaRPr lang="nl-NL" dirty="0"/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=−2</m:t>
                    </m:r>
                    <m:d>
                      <m:dPr>
                        <m:ctrlPr>
                          <a:rPr lang="nl-NL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NL" b="0" i="1">
                            <a:latin typeface="Cambria Math" panose="02040503050406030204" pitchFamily="18" charset="0"/>
                          </a:rPr>
                          <m:t>+8</m:t>
                        </m:r>
                      </m:e>
                    </m:d>
                  </m:oMath>
                </a14:m>
                <a:br>
                  <a:rPr lang="nl-NL" dirty="0"/>
                </a:br>
                <a:endParaRPr lang="nl-NL" dirty="0"/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nl-NL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nl-NL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nl-NL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nl-NL" b="0" i="1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nl-NL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nl-NL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nl-NL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BE8EDC81-33BD-4FF6-9D2E-48A86EAA62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24040" y="707796"/>
                <a:ext cx="4604918" cy="5817547"/>
              </a:xfrm>
              <a:blipFill>
                <a:blip r:embed="rId2"/>
                <a:stretch>
                  <a:fillRect l="-2646" t="-104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6960096" y="836712"/>
            <a:ext cx="460491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Rules of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game: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You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can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add</a:t>
            </a:r>
            <a:r>
              <a:rPr lang="nl-NL" dirty="0">
                <a:solidFill>
                  <a:schemeClr val="bg1"/>
                </a:solidFill>
              </a:rPr>
              <a:t> or </a:t>
            </a:r>
            <a:r>
              <a:rPr lang="nl-NL" dirty="0" err="1">
                <a:solidFill>
                  <a:schemeClr val="bg1"/>
                </a:solidFill>
              </a:rPr>
              <a:t>subtract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same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expression</a:t>
            </a:r>
            <a:r>
              <a:rPr lang="nl-NL" dirty="0">
                <a:solidFill>
                  <a:schemeClr val="bg1"/>
                </a:solidFill>
              </a:rPr>
              <a:t> (e.g. a </a:t>
            </a:r>
            <a:r>
              <a:rPr lang="nl-NL" dirty="0" err="1">
                <a:solidFill>
                  <a:schemeClr val="bg1"/>
                </a:solidFill>
              </a:rPr>
              <a:t>number</a:t>
            </a:r>
            <a:r>
              <a:rPr lang="nl-NL" dirty="0">
                <a:solidFill>
                  <a:schemeClr val="bg1"/>
                </a:solidFill>
              </a:rPr>
              <a:t>) on </a:t>
            </a:r>
            <a:r>
              <a:rPr lang="nl-NL" dirty="0" err="1">
                <a:solidFill>
                  <a:schemeClr val="bg1"/>
                </a:solidFill>
              </a:rPr>
              <a:t>both</a:t>
            </a:r>
            <a:r>
              <a:rPr lang="nl-NL" dirty="0">
                <a:solidFill>
                  <a:schemeClr val="bg1"/>
                </a:solidFill>
              </a:rPr>
              <a:t> sides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chemeClr val="bg1"/>
                </a:solidFill>
              </a:rPr>
              <a:t>You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can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multiply</a:t>
            </a:r>
            <a:r>
              <a:rPr lang="nl-NL" dirty="0">
                <a:solidFill>
                  <a:schemeClr val="bg1"/>
                </a:solidFill>
              </a:rPr>
              <a:t> or </a:t>
            </a:r>
            <a:r>
              <a:rPr lang="nl-NL" dirty="0" err="1">
                <a:solidFill>
                  <a:schemeClr val="bg1"/>
                </a:solidFill>
              </a:rPr>
              <a:t>divide</a:t>
            </a:r>
            <a:r>
              <a:rPr lang="nl-NL" dirty="0">
                <a:solidFill>
                  <a:schemeClr val="bg1"/>
                </a:solidFill>
              </a:rPr>
              <a:t> (</a:t>
            </a:r>
            <a:r>
              <a:rPr lang="nl-NL" dirty="0" err="1">
                <a:solidFill>
                  <a:schemeClr val="bg1"/>
                </a:solidFill>
              </a:rPr>
              <a:t>except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by</a:t>
            </a:r>
            <a:r>
              <a:rPr lang="nl-NL" dirty="0">
                <a:solidFill>
                  <a:schemeClr val="bg1"/>
                </a:solidFill>
              </a:rPr>
              <a:t> zero)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entire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expressions</a:t>
            </a:r>
            <a:r>
              <a:rPr lang="nl-NL" dirty="0">
                <a:solidFill>
                  <a:schemeClr val="bg1"/>
                </a:solidFill>
              </a:rPr>
              <a:t> on </a:t>
            </a:r>
            <a:r>
              <a:rPr lang="nl-NL" dirty="0" err="1">
                <a:solidFill>
                  <a:schemeClr val="bg1"/>
                </a:solidFill>
              </a:rPr>
              <a:t>each</a:t>
            </a:r>
            <a:r>
              <a:rPr lang="nl-NL" dirty="0">
                <a:solidFill>
                  <a:schemeClr val="bg1"/>
                </a:solidFill>
              </a:rPr>
              <a:t> side </a:t>
            </a:r>
            <a:r>
              <a:rPr lang="nl-NL" dirty="0" err="1">
                <a:solidFill>
                  <a:schemeClr val="bg1"/>
                </a:solidFill>
              </a:rPr>
              <a:t>by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an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expression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06194" y="4293096"/>
            <a:ext cx="50040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Tip:</a:t>
            </a:r>
          </a:p>
          <a:p>
            <a:r>
              <a:rPr lang="nl-NL" dirty="0">
                <a:solidFill>
                  <a:schemeClr val="bg1"/>
                </a:solidFill>
              </a:rPr>
              <a:t>First </a:t>
            </a:r>
            <a:r>
              <a:rPr lang="nl-NL" dirty="0" err="1">
                <a:solidFill>
                  <a:schemeClr val="bg1"/>
                </a:solidFill>
              </a:rPr>
              <a:t>expand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brackets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Place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everything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with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an</a:t>
            </a:r>
            <a:r>
              <a:rPr lang="nl-NL" dirty="0">
                <a:solidFill>
                  <a:schemeClr val="bg1"/>
                </a:solidFill>
              </a:rPr>
              <a:t> x on </a:t>
            </a:r>
            <a:r>
              <a:rPr lang="nl-NL" dirty="0" err="1">
                <a:solidFill>
                  <a:schemeClr val="bg1"/>
                </a:solidFill>
              </a:rPr>
              <a:t>one</a:t>
            </a:r>
            <a:r>
              <a:rPr lang="nl-NL" dirty="0">
                <a:solidFill>
                  <a:schemeClr val="bg1"/>
                </a:solidFill>
              </a:rPr>
              <a:t> side</a:t>
            </a:r>
          </a:p>
          <a:p>
            <a:r>
              <a:rPr lang="nl-NL" dirty="0" err="1">
                <a:solidFill>
                  <a:schemeClr val="bg1"/>
                </a:solidFill>
              </a:rPr>
              <a:t>Place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everything</a:t>
            </a:r>
            <a:r>
              <a:rPr lang="nl-NL" dirty="0">
                <a:solidFill>
                  <a:schemeClr val="bg1"/>
                </a:solidFill>
              </a:rPr>
              <a:t> without </a:t>
            </a:r>
            <a:r>
              <a:rPr lang="nl-NL" dirty="0" err="1">
                <a:solidFill>
                  <a:schemeClr val="bg1"/>
                </a:solidFill>
              </a:rPr>
              <a:t>an</a:t>
            </a:r>
            <a:r>
              <a:rPr lang="nl-NL" dirty="0">
                <a:solidFill>
                  <a:schemeClr val="bg1"/>
                </a:solidFill>
              </a:rPr>
              <a:t> x on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other</a:t>
            </a:r>
            <a:r>
              <a:rPr lang="nl-NL" dirty="0">
                <a:solidFill>
                  <a:schemeClr val="bg1"/>
                </a:solidFill>
              </a:rPr>
              <a:t> side</a:t>
            </a:r>
            <a:endParaRPr lang="en-GB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E7075AC-5658-49D8-8452-97DA40EECF66}"/>
                  </a:ext>
                </a:extLst>
              </p:cNvPr>
              <p:cNvSpPr/>
              <p:nvPr/>
            </p:nvSpPr>
            <p:spPr>
              <a:xfrm>
                <a:off x="1847528" y="1652319"/>
                <a:ext cx="876715" cy="40011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E7075AC-5658-49D8-8452-97DA40EEC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1652319"/>
                <a:ext cx="87671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88B6A18-173B-422A-B62E-770431350028}"/>
                  </a:ext>
                </a:extLst>
              </p:cNvPr>
              <p:cNvSpPr/>
              <p:nvPr/>
            </p:nvSpPr>
            <p:spPr>
              <a:xfrm>
                <a:off x="2351584" y="2683371"/>
                <a:ext cx="981935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88B6A18-173B-422A-B62E-770431350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2683371"/>
                <a:ext cx="9819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8032945-B811-480D-8C93-78592F0D4D9E}"/>
                  </a:ext>
                </a:extLst>
              </p:cNvPr>
              <p:cNvSpPr/>
              <p:nvPr/>
            </p:nvSpPr>
            <p:spPr>
              <a:xfrm>
                <a:off x="2093305" y="3614468"/>
                <a:ext cx="808811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8032945-B811-480D-8C93-78592F0D4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305" y="3614468"/>
                <a:ext cx="8088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2E41D1E-B156-4B62-8638-D67888A43011}"/>
                  </a:ext>
                </a:extLst>
              </p:cNvPr>
              <p:cNvSpPr/>
              <p:nvPr/>
            </p:nvSpPr>
            <p:spPr>
              <a:xfrm>
                <a:off x="2376943" y="4499174"/>
                <a:ext cx="1148648" cy="612796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2E41D1E-B156-4B62-8638-D67888A43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943" y="4499174"/>
                <a:ext cx="1148648" cy="6127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1789F8A-EC44-4CA1-9B09-DD534D6CAD52}"/>
                  </a:ext>
                </a:extLst>
              </p:cNvPr>
              <p:cNvSpPr/>
              <p:nvPr/>
            </p:nvSpPr>
            <p:spPr>
              <a:xfrm>
                <a:off x="2033740" y="5813395"/>
                <a:ext cx="808811" cy="610936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1789F8A-EC44-4CA1-9B09-DD534D6CA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740" y="5813395"/>
                <a:ext cx="808811" cy="6109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27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E78D10-35B9-4201-8190-0F02C6B08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4AF6D1-2B65-470B-828F-95F7FACC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Expanded </a:t>
            </a:r>
            <a:r>
              <a:rPr lang="nl-NL" dirty="0" err="1"/>
              <a:t>answers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4E0A49E-1738-495B-9962-5287A8708C51}"/>
                  </a:ext>
                </a:extLst>
              </p:cNvPr>
              <p:cNvSpPr/>
              <p:nvPr/>
            </p:nvSpPr>
            <p:spPr>
              <a:xfrm>
                <a:off x="975417" y="1910031"/>
                <a:ext cx="18753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+7=10−2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4E0A49E-1738-495B-9962-5287A8708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17" y="1910031"/>
                <a:ext cx="187538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D967F82-FFD4-483D-B0C2-DF6FA0ED1424}"/>
                  </a:ext>
                </a:extLst>
              </p:cNvPr>
              <p:cNvSpPr/>
              <p:nvPr/>
            </p:nvSpPr>
            <p:spPr>
              <a:xfrm>
                <a:off x="571011" y="2269807"/>
                <a:ext cx="26832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−7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−7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D967F82-FFD4-483D-B0C2-DF6FA0ED14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11" y="2269807"/>
                <a:ext cx="268329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DC0466-7D9F-4E1A-8EEB-BFE7599E61BE}"/>
                  </a:ext>
                </a:extLst>
              </p:cNvPr>
              <p:cNvSpPr/>
              <p:nvPr/>
            </p:nvSpPr>
            <p:spPr>
              <a:xfrm>
                <a:off x="1435107" y="2639139"/>
                <a:ext cx="13431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=3−2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DC0466-7D9F-4E1A-8EEB-BFE7599E61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107" y="2639139"/>
                <a:ext cx="13431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A882B33-941E-4831-9C50-34554607EF39}"/>
                  </a:ext>
                </a:extLst>
              </p:cNvPr>
              <p:cNvSpPr/>
              <p:nvPr/>
            </p:nvSpPr>
            <p:spPr>
              <a:xfrm>
                <a:off x="900730" y="3008471"/>
                <a:ext cx="24119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=3−2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A882B33-941E-4831-9C50-34554607EF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30" y="3008471"/>
                <a:ext cx="24119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037AC3A-32CB-461F-981A-FBF803740E37}"/>
                  </a:ext>
                </a:extLst>
              </p:cNvPr>
              <p:cNvSpPr/>
              <p:nvPr/>
            </p:nvSpPr>
            <p:spPr>
              <a:xfrm>
                <a:off x="1291091" y="3377803"/>
                <a:ext cx="9370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037AC3A-32CB-461F-981A-FBF803740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091" y="3377803"/>
                <a:ext cx="9370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7528D4-581A-4BAC-B6E9-043C765B5938}"/>
                  </a:ext>
                </a:extLst>
              </p:cNvPr>
              <p:cNvSpPr/>
              <p:nvPr/>
            </p:nvSpPr>
            <p:spPr>
              <a:xfrm>
                <a:off x="1291091" y="3745368"/>
                <a:ext cx="937051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7528D4-581A-4BAC-B6E9-043C765B5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091" y="3745368"/>
                <a:ext cx="937051" cy="612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989865-C47E-42D4-9D6A-68A6C7409878}"/>
                  </a:ext>
                </a:extLst>
              </p:cNvPr>
              <p:cNvSpPr/>
              <p:nvPr/>
            </p:nvSpPr>
            <p:spPr>
              <a:xfrm>
                <a:off x="1415480" y="4415569"/>
                <a:ext cx="8088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989865-C47E-42D4-9D6A-68A6C7409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4415569"/>
                <a:ext cx="80881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31DD6B2-C7D4-4E28-8936-AD49653FE130}"/>
                  </a:ext>
                </a:extLst>
              </p:cNvPr>
              <p:cNvSpPr/>
              <p:nvPr/>
            </p:nvSpPr>
            <p:spPr>
              <a:xfrm>
                <a:off x="4972329" y="3292224"/>
                <a:ext cx="2048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+15=6−4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31DD6B2-C7D4-4E28-8936-AD49653FE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329" y="3292224"/>
                <a:ext cx="20485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79525D-817B-48E6-88DF-EB49667DE31D}"/>
                  </a:ext>
                </a:extLst>
              </p:cNvPr>
              <p:cNvSpPr/>
              <p:nvPr/>
            </p:nvSpPr>
            <p:spPr>
              <a:xfrm>
                <a:off x="4440132" y="3649245"/>
                <a:ext cx="31129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+15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−15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−15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79525D-817B-48E6-88DF-EB49667DE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132" y="3649245"/>
                <a:ext cx="311290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05CB77-3549-46C5-AA61-5E09C79ABB9A}"/>
                  </a:ext>
                </a:extLst>
              </p:cNvPr>
              <p:cNvSpPr/>
              <p:nvPr/>
            </p:nvSpPr>
            <p:spPr>
              <a:xfrm>
                <a:off x="5480961" y="4037360"/>
                <a:ext cx="16894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=−9−4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05CB77-3549-46C5-AA61-5E09C79AB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961" y="4037360"/>
                <a:ext cx="168943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099AF2-CFB9-49A3-B11C-F450D97A6459}"/>
                  </a:ext>
                </a:extLst>
              </p:cNvPr>
              <p:cNvSpPr/>
              <p:nvPr/>
            </p:nvSpPr>
            <p:spPr>
              <a:xfrm>
                <a:off x="4946583" y="4425475"/>
                <a:ext cx="27581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=−9−4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nl-NL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099AF2-CFB9-49A3-B11C-F450D97A6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583" y="4425475"/>
                <a:ext cx="275819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A2E1788-5571-42DF-83FC-69A3762E8B59}"/>
                  </a:ext>
                </a:extLst>
              </p:cNvPr>
              <p:cNvSpPr/>
              <p:nvPr/>
            </p:nvSpPr>
            <p:spPr>
              <a:xfrm>
                <a:off x="5527417" y="4839917"/>
                <a:ext cx="1110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=−9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A2E1788-5571-42DF-83FC-69A3762E8B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417" y="4839917"/>
                <a:ext cx="111017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74A2A1E-B558-447B-BEBD-3B666281C9C3}"/>
                  </a:ext>
                </a:extLst>
              </p:cNvPr>
              <p:cNvSpPr/>
              <p:nvPr/>
            </p:nvSpPr>
            <p:spPr>
              <a:xfrm>
                <a:off x="5528057" y="5241374"/>
                <a:ext cx="1110176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−9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74A2A1E-B558-447B-BEBD-3B666281C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057" y="5241374"/>
                <a:ext cx="1110176" cy="6127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63AF40-B2F6-4A3C-9F10-C46C0A97ACED}"/>
                  </a:ext>
                </a:extLst>
              </p:cNvPr>
              <p:cNvSpPr/>
              <p:nvPr/>
            </p:nvSpPr>
            <p:spPr>
              <a:xfrm>
                <a:off x="5656298" y="5950430"/>
                <a:ext cx="981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63AF40-B2F6-4A3C-9F10-C46C0A97AC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298" y="5950430"/>
                <a:ext cx="98193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Curved Left 19">
            <a:extLst>
              <a:ext uri="{FF2B5EF4-FFF2-40B4-BE49-F238E27FC236}">
                <a16:creationId xmlns:a16="http://schemas.microsoft.com/office/drawing/2014/main" id="{A742A2BF-C6F4-458B-9734-13FAA43B14E0}"/>
              </a:ext>
            </a:extLst>
          </p:cNvPr>
          <p:cNvSpPr/>
          <p:nvPr/>
        </p:nvSpPr>
        <p:spPr>
          <a:xfrm>
            <a:off x="3257763" y="1955661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BA6805-376A-4CA0-ACFA-15925C434083}"/>
              </a:ext>
            </a:extLst>
          </p:cNvPr>
          <p:cNvSpPr/>
          <p:nvPr/>
        </p:nvSpPr>
        <p:spPr>
          <a:xfrm>
            <a:off x="3545795" y="205301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-7</a:t>
            </a:r>
          </a:p>
        </p:txBody>
      </p:sp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87C526FA-C978-4DC1-ABD5-3F2169C68653}"/>
              </a:ext>
            </a:extLst>
          </p:cNvPr>
          <p:cNvSpPr/>
          <p:nvPr/>
        </p:nvSpPr>
        <p:spPr>
          <a:xfrm>
            <a:off x="3237587" y="2473005"/>
            <a:ext cx="288032" cy="416030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B9ED27-DFDC-45B1-8BC1-0ADB51CF4C61}"/>
              </a:ext>
            </a:extLst>
          </p:cNvPr>
          <p:cNvSpPr/>
          <p:nvPr/>
        </p:nvSpPr>
        <p:spPr>
          <a:xfrm>
            <a:off x="3520464" y="2480124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simplify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4FA42F03-6241-42EB-AF0F-262E79EAF172}"/>
              </a:ext>
            </a:extLst>
          </p:cNvPr>
          <p:cNvSpPr/>
          <p:nvPr/>
        </p:nvSpPr>
        <p:spPr>
          <a:xfrm>
            <a:off x="3257763" y="2845325"/>
            <a:ext cx="288032" cy="413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DB6B00-654A-4751-9CF8-839F4B8743BC}"/>
                  </a:ext>
                </a:extLst>
              </p:cNvPr>
              <p:cNvSpPr/>
              <p:nvPr/>
            </p:nvSpPr>
            <p:spPr>
              <a:xfrm>
                <a:off x="3545795" y="2942680"/>
                <a:ext cx="577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dirty="0">
                    <a:solidFill>
                      <a:schemeClr val="bg1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nl-NL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nl-NL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DB6B00-654A-4751-9CF8-839F4B874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795" y="2942680"/>
                <a:ext cx="577979" cy="369332"/>
              </a:xfrm>
              <a:prstGeom prst="rect">
                <a:avLst/>
              </a:prstGeom>
              <a:blipFill>
                <a:blip r:embed="rId16"/>
                <a:stretch>
                  <a:fillRect l="-9574" t="-10000" b="-26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Curved Left 25">
            <a:extLst>
              <a:ext uri="{FF2B5EF4-FFF2-40B4-BE49-F238E27FC236}">
                <a16:creationId xmlns:a16="http://schemas.microsoft.com/office/drawing/2014/main" id="{D7EE918C-AB3A-491D-87F5-FBC22A47CA92}"/>
              </a:ext>
            </a:extLst>
          </p:cNvPr>
          <p:cNvSpPr/>
          <p:nvPr/>
        </p:nvSpPr>
        <p:spPr>
          <a:xfrm>
            <a:off x="3215500" y="3230887"/>
            <a:ext cx="288032" cy="416030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9E66F1-1243-418C-92CA-4510368DCCC8}"/>
              </a:ext>
            </a:extLst>
          </p:cNvPr>
          <p:cNvSpPr/>
          <p:nvPr/>
        </p:nvSpPr>
        <p:spPr>
          <a:xfrm>
            <a:off x="3503532" y="3254236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simplify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8" name="Arrow: Curved Left 27">
            <a:extLst>
              <a:ext uri="{FF2B5EF4-FFF2-40B4-BE49-F238E27FC236}">
                <a16:creationId xmlns:a16="http://schemas.microsoft.com/office/drawing/2014/main" id="{197BC610-6A65-44FE-B823-AC0FE85D915F}"/>
              </a:ext>
            </a:extLst>
          </p:cNvPr>
          <p:cNvSpPr/>
          <p:nvPr/>
        </p:nvSpPr>
        <p:spPr>
          <a:xfrm>
            <a:off x="2222080" y="3590544"/>
            <a:ext cx="288032" cy="413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A45540B-28B3-45DF-8DA6-92F51A6335AF}"/>
              </a:ext>
            </a:extLst>
          </p:cNvPr>
          <p:cNvSpPr/>
          <p:nvPr/>
        </p:nvSpPr>
        <p:spPr>
          <a:xfrm>
            <a:off x="2510112" y="3612399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/3</a:t>
            </a:r>
          </a:p>
        </p:txBody>
      </p:sp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B25BCFE9-3FDC-4EAF-ACC7-C9F034836E7F}"/>
              </a:ext>
            </a:extLst>
          </p:cNvPr>
          <p:cNvSpPr/>
          <p:nvPr/>
        </p:nvSpPr>
        <p:spPr>
          <a:xfrm>
            <a:off x="2254212" y="4034752"/>
            <a:ext cx="288032" cy="61273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A5B686-58B1-4AD7-A515-49C0DADCA363}"/>
              </a:ext>
            </a:extLst>
          </p:cNvPr>
          <p:cNvSpPr/>
          <p:nvPr/>
        </p:nvSpPr>
        <p:spPr>
          <a:xfrm>
            <a:off x="2542244" y="405810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simplify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2" name="Arrow: Curved Left 31">
            <a:extLst>
              <a:ext uri="{FF2B5EF4-FFF2-40B4-BE49-F238E27FC236}">
                <a16:creationId xmlns:a16="http://schemas.microsoft.com/office/drawing/2014/main" id="{8E03FC5C-A743-40C9-B2E5-198C88BDA584}"/>
              </a:ext>
            </a:extLst>
          </p:cNvPr>
          <p:cNvSpPr/>
          <p:nvPr/>
        </p:nvSpPr>
        <p:spPr>
          <a:xfrm>
            <a:off x="7421897" y="3811915"/>
            <a:ext cx="288032" cy="416030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3392BA-A52A-4870-95BD-D7DE59184CFA}"/>
              </a:ext>
            </a:extLst>
          </p:cNvPr>
          <p:cNvSpPr/>
          <p:nvPr/>
        </p:nvSpPr>
        <p:spPr>
          <a:xfrm>
            <a:off x="7704774" y="3819034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simplify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4" name="Arrow: Curved Left 33">
            <a:extLst>
              <a:ext uri="{FF2B5EF4-FFF2-40B4-BE49-F238E27FC236}">
                <a16:creationId xmlns:a16="http://schemas.microsoft.com/office/drawing/2014/main" id="{BB7B89F7-5FCD-4C4D-9B89-B1BCB501512F}"/>
              </a:ext>
            </a:extLst>
          </p:cNvPr>
          <p:cNvSpPr/>
          <p:nvPr/>
        </p:nvSpPr>
        <p:spPr>
          <a:xfrm>
            <a:off x="7613623" y="4567064"/>
            <a:ext cx="288032" cy="416030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79C31C-090E-4EDB-8357-D214334C3C84}"/>
              </a:ext>
            </a:extLst>
          </p:cNvPr>
          <p:cNvSpPr/>
          <p:nvPr/>
        </p:nvSpPr>
        <p:spPr>
          <a:xfrm>
            <a:off x="7896500" y="4574183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simplify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6" name="Arrow: Curved Left 35">
            <a:extLst>
              <a:ext uri="{FF2B5EF4-FFF2-40B4-BE49-F238E27FC236}">
                <a16:creationId xmlns:a16="http://schemas.microsoft.com/office/drawing/2014/main" id="{E586E3DE-8C20-47BC-AED9-B5D3B3418CCA}"/>
              </a:ext>
            </a:extLst>
          </p:cNvPr>
          <p:cNvSpPr/>
          <p:nvPr/>
        </p:nvSpPr>
        <p:spPr>
          <a:xfrm>
            <a:off x="6646793" y="5477654"/>
            <a:ext cx="288032" cy="68618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876F25-7750-4FEB-9977-89E680FF7F7B}"/>
              </a:ext>
            </a:extLst>
          </p:cNvPr>
          <p:cNvSpPr/>
          <p:nvPr/>
        </p:nvSpPr>
        <p:spPr>
          <a:xfrm>
            <a:off x="6927533" y="5642319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simplify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8" name="Arrow: Curved Left 37">
            <a:extLst>
              <a:ext uri="{FF2B5EF4-FFF2-40B4-BE49-F238E27FC236}">
                <a16:creationId xmlns:a16="http://schemas.microsoft.com/office/drawing/2014/main" id="{38C2F700-75A3-4965-94BE-8404F7D8298C}"/>
              </a:ext>
            </a:extLst>
          </p:cNvPr>
          <p:cNvSpPr/>
          <p:nvPr/>
        </p:nvSpPr>
        <p:spPr>
          <a:xfrm>
            <a:off x="7413543" y="3431955"/>
            <a:ext cx="288032" cy="40802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E46B98C-2873-4EDD-93F8-51F38E2EFAF9}"/>
              </a:ext>
            </a:extLst>
          </p:cNvPr>
          <p:cNvSpPr/>
          <p:nvPr/>
        </p:nvSpPr>
        <p:spPr>
          <a:xfrm>
            <a:off x="7701575" y="337329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-15</a:t>
            </a:r>
          </a:p>
        </p:txBody>
      </p:sp>
      <p:sp>
        <p:nvSpPr>
          <p:cNvPr id="40" name="Arrow: Curved Left 39">
            <a:extLst>
              <a:ext uri="{FF2B5EF4-FFF2-40B4-BE49-F238E27FC236}">
                <a16:creationId xmlns:a16="http://schemas.microsoft.com/office/drawing/2014/main" id="{F3340DEF-7C8E-4345-9238-A7984A5BF151}"/>
              </a:ext>
            </a:extLst>
          </p:cNvPr>
          <p:cNvSpPr/>
          <p:nvPr/>
        </p:nvSpPr>
        <p:spPr>
          <a:xfrm>
            <a:off x="7534046" y="4217187"/>
            <a:ext cx="288032" cy="413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2C4D26E-6EF6-4A61-81F1-5ED69F634B88}"/>
                  </a:ext>
                </a:extLst>
              </p:cNvPr>
              <p:cNvSpPr/>
              <p:nvPr/>
            </p:nvSpPr>
            <p:spPr>
              <a:xfrm>
                <a:off x="7798151" y="4212839"/>
                <a:ext cx="577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dirty="0">
                    <a:solidFill>
                      <a:schemeClr val="bg1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nl-NL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nl-NL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2C4D26E-6EF6-4A61-81F1-5ED69F634B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151" y="4212839"/>
                <a:ext cx="577979" cy="369332"/>
              </a:xfrm>
              <a:prstGeom prst="rect">
                <a:avLst/>
              </a:prstGeom>
              <a:blipFill>
                <a:blip r:embed="rId17"/>
                <a:stretch>
                  <a:fillRect l="-8421" t="-8197" b="-2459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Curved Left 41">
            <a:extLst>
              <a:ext uri="{FF2B5EF4-FFF2-40B4-BE49-F238E27FC236}">
                <a16:creationId xmlns:a16="http://schemas.microsoft.com/office/drawing/2014/main" id="{7A52B1BD-8106-432E-930B-44E5C3A46783}"/>
              </a:ext>
            </a:extLst>
          </p:cNvPr>
          <p:cNvSpPr/>
          <p:nvPr/>
        </p:nvSpPr>
        <p:spPr>
          <a:xfrm>
            <a:off x="6621373" y="5004001"/>
            <a:ext cx="288032" cy="413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F37985E-990F-4A6D-AFD2-3FB75858D420}"/>
              </a:ext>
            </a:extLst>
          </p:cNvPr>
          <p:cNvSpPr/>
          <p:nvPr/>
        </p:nvSpPr>
        <p:spPr>
          <a:xfrm>
            <a:off x="6909405" y="5025856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174AB0F-0B72-48C5-9467-0072721180AE}"/>
                  </a:ext>
                </a:extLst>
              </p:cNvPr>
              <p:cNvSpPr/>
              <p:nvPr/>
            </p:nvSpPr>
            <p:spPr>
              <a:xfrm>
                <a:off x="8411127" y="867078"/>
                <a:ext cx="18753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−12=3−4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174AB0F-0B72-48C5-9467-0072721180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127" y="867078"/>
                <a:ext cx="187538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FDE93A-8390-47C2-8106-21DAA86E55B4}"/>
                  </a:ext>
                </a:extLst>
              </p:cNvPr>
              <p:cNvSpPr/>
              <p:nvPr/>
            </p:nvSpPr>
            <p:spPr>
              <a:xfrm>
                <a:off x="7878929" y="1204144"/>
                <a:ext cx="29397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−12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+12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nl-NL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+12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FDE93A-8390-47C2-8106-21DAA86E5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929" y="1204144"/>
                <a:ext cx="2939779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3199D51-DFC3-4D80-AE4A-F797565CE966}"/>
                  </a:ext>
                </a:extLst>
              </p:cNvPr>
              <p:cNvSpPr/>
              <p:nvPr/>
            </p:nvSpPr>
            <p:spPr>
              <a:xfrm>
                <a:off x="8975088" y="1539951"/>
                <a:ext cx="14714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=15−4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3199D51-DFC3-4D80-AE4A-F797565CE9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088" y="1539951"/>
                <a:ext cx="1471428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9633B0A-B897-4499-B52F-D3E0C9FD78DA}"/>
                  </a:ext>
                </a:extLst>
              </p:cNvPr>
              <p:cNvSpPr/>
              <p:nvPr/>
            </p:nvSpPr>
            <p:spPr>
              <a:xfrm>
                <a:off x="8440710" y="1942695"/>
                <a:ext cx="25401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nl-NL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=15−4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nl-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9633B0A-B897-4499-B52F-D3E0C9FD7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710" y="1942695"/>
                <a:ext cx="254018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B17CA87-1A4F-43DB-87FE-9041A4A97368}"/>
                  </a:ext>
                </a:extLst>
              </p:cNvPr>
              <p:cNvSpPr/>
              <p:nvPr/>
            </p:nvSpPr>
            <p:spPr>
              <a:xfrm>
                <a:off x="8905546" y="2346513"/>
                <a:ext cx="10652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B17CA87-1A4F-43DB-87FE-9041A4A97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546" y="2346513"/>
                <a:ext cx="1065292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499B81E-23E3-4F65-AA71-738E6F699881}"/>
                  </a:ext>
                </a:extLst>
              </p:cNvPr>
              <p:cNvSpPr/>
              <p:nvPr/>
            </p:nvSpPr>
            <p:spPr>
              <a:xfrm>
                <a:off x="8975088" y="2779750"/>
                <a:ext cx="1065292" cy="618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499B81E-23E3-4F65-AA71-738E6F699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088" y="2779750"/>
                <a:ext cx="1065292" cy="61837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6F0BBBA-3D69-47EF-8A3A-907CC650E21B}"/>
                  </a:ext>
                </a:extLst>
              </p:cNvPr>
              <p:cNvSpPr/>
              <p:nvPr/>
            </p:nvSpPr>
            <p:spPr>
              <a:xfrm>
                <a:off x="9103328" y="3538094"/>
                <a:ext cx="8088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6F0BBBA-3D69-47EF-8A3A-907CC650E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328" y="3538094"/>
                <a:ext cx="808811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row: Curved Left 50">
            <a:extLst>
              <a:ext uri="{FF2B5EF4-FFF2-40B4-BE49-F238E27FC236}">
                <a16:creationId xmlns:a16="http://schemas.microsoft.com/office/drawing/2014/main" id="{DFA3FF8F-16B5-4E39-B603-5585709F6128}"/>
              </a:ext>
            </a:extLst>
          </p:cNvPr>
          <p:cNvSpPr/>
          <p:nvPr/>
        </p:nvSpPr>
        <p:spPr>
          <a:xfrm>
            <a:off x="10769147" y="1365093"/>
            <a:ext cx="288032" cy="416030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05B0464-7848-4E1A-ABFF-A85497352928}"/>
              </a:ext>
            </a:extLst>
          </p:cNvPr>
          <p:cNvSpPr/>
          <p:nvPr/>
        </p:nvSpPr>
        <p:spPr>
          <a:xfrm>
            <a:off x="11052024" y="1372212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simplify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3" name="Arrow: Curved Left 52">
            <a:extLst>
              <a:ext uri="{FF2B5EF4-FFF2-40B4-BE49-F238E27FC236}">
                <a16:creationId xmlns:a16="http://schemas.microsoft.com/office/drawing/2014/main" id="{3B63F15A-AB62-48A7-B7F2-D378DC8BD7C9}"/>
              </a:ext>
            </a:extLst>
          </p:cNvPr>
          <p:cNvSpPr/>
          <p:nvPr/>
        </p:nvSpPr>
        <p:spPr>
          <a:xfrm>
            <a:off x="10960873" y="2120242"/>
            <a:ext cx="288032" cy="416030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11BBE7A-ACD0-4649-83A9-A5A7AC161136}"/>
              </a:ext>
            </a:extLst>
          </p:cNvPr>
          <p:cNvSpPr/>
          <p:nvPr/>
        </p:nvSpPr>
        <p:spPr>
          <a:xfrm>
            <a:off x="11243750" y="212736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simplify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5" name="Arrow: Curved Left 54">
            <a:extLst>
              <a:ext uri="{FF2B5EF4-FFF2-40B4-BE49-F238E27FC236}">
                <a16:creationId xmlns:a16="http://schemas.microsoft.com/office/drawing/2014/main" id="{3422BBC3-E780-45F9-8B72-D3B7A0F2B910}"/>
              </a:ext>
            </a:extLst>
          </p:cNvPr>
          <p:cNvSpPr/>
          <p:nvPr/>
        </p:nvSpPr>
        <p:spPr>
          <a:xfrm>
            <a:off x="9994043" y="3030832"/>
            <a:ext cx="288032" cy="68618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6D849BE-8B71-4622-A75F-8EF9360211B8}"/>
              </a:ext>
            </a:extLst>
          </p:cNvPr>
          <p:cNvSpPr/>
          <p:nvPr/>
        </p:nvSpPr>
        <p:spPr>
          <a:xfrm>
            <a:off x="10274783" y="3195497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simplify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7" name="Arrow: Curved Left 56">
            <a:extLst>
              <a:ext uri="{FF2B5EF4-FFF2-40B4-BE49-F238E27FC236}">
                <a16:creationId xmlns:a16="http://schemas.microsoft.com/office/drawing/2014/main" id="{833333C2-A6BF-4D06-8F92-19A6A6B26C8B}"/>
              </a:ext>
            </a:extLst>
          </p:cNvPr>
          <p:cNvSpPr/>
          <p:nvPr/>
        </p:nvSpPr>
        <p:spPr>
          <a:xfrm>
            <a:off x="10760793" y="985133"/>
            <a:ext cx="288032" cy="40802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3E8C9B-18BF-4D78-BD3A-726837917150}"/>
              </a:ext>
            </a:extLst>
          </p:cNvPr>
          <p:cNvSpPr/>
          <p:nvPr/>
        </p:nvSpPr>
        <p:spPr>
          <a:xfrm>
            <a:off x="11048825" y="926474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+12</a:t>
            </a:r>
          </a:p>
        </p:txBody>
      </p:sp>
      <p:sp>
        <p:nvSpPr>
          <p:cNvPr id="59" name="Arrow: Curved Left 58">
            <a:extLst>
              <a:ext uri="{FF2B5EF4-FFF2-40B4-BE49-F238E27FC236}">
                <a16:creationId xmlns:a16="http://schemas.microsoft.com/office/drawing/2014/main" id="{785E4979-3D8F-416E-8443-8B6D5D7D6918}"/>
              </a:ext>
            </a:extLst>
          </p:cNvPr>
          <p:cNvSpPr/>
          <p:nvPr/>
        </p:nvSpPr>
        <p:spPr>
          <a:xfrm>
            <a:off x="10881296" y="1770365"/>
            <a:ext cx="288032" cy="413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382ADA6-2728-4489-BC03-38D634273F1A}"/>
                  </a:ext>
                </a:extLst>
              </p:cNvPr>
              <p:cNvSpPr/>
              <p:nvPr/>
            </p:nvSpPr>
            <p:spPr>
              <a:xfrm>
                <a:off x="11145401" y="1766017"/>
                <a:ext cx="577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dirty="0">
                    <a:solidFill>
                      <a:schemeClr val="bg1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nl-NL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nl-NL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382ADA6-2728-4489-BC03-38D634273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5401" y="1766017"/>
                <a:ext cx="577979" cy="369332"/>
              </a:xfrm>
              <a:prstGeom prst="rect">
                <a:avLst/>
              </a:prstGeom>
              <a:blipFill>
                <a:blip r:embed="rId25"/>
                <a:stretch>
                  <a:fillRect l="-8421" t="-10000" b="-26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Curved Left 60">
            <a:extLst>
              <a:ext uri="{FF2B5EF4-FFF2-40B4-BE49-F238E27FC236}">
                <a16:creationId xmlns:a16="http://schemas.microsoft.com/office/drawing/2014/main" id="{51907050-C2B2-4AF6-9ABE-D5C9DE4BAB32}"/>
              </a:ext>
            </a:extLst>
          </p:cNvPr>
          <p:cNvSpPr/>
          <p:nvPr/>
        </p:nvSpPr>
        <p:spPr>
          <a:xfrm>
            <a:off x="9968623" y="2557179"/>
            <a:ext cx="288032" cy="413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367E9C-D42A-4796-8A5D-483A38DA6141}"/>
              </a:ext>
            </a:extLst>
          </p:cNvPr>
          <p:cNvSpPr/>
          <p:nvPr/>
        </p:nvSpPr>
        <p:spPr>
          <a:xfrm>
            <a:off x="10256655" y="2579034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/5</a:t>
            </a:r>
          </a:p>
        </p:txBody>
      </p:sp>
    </p:spTree>
    <p:extLst>
      <p:ext uri="{BB962C8B-B14F-4D97-AF65-F5344CB8AC3E}">
        <p14:creationId xmlns:p14="http://schemas.microsoft.com/office/powerpoint/2010/main" val="26707497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5.3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5.3|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2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7.2|8.1"/>
</p:tagLst>
</file>

<file path=ppt/theme/theme1.xml><?xml version="1.0" encoding="utf-8"?>
<a:theme xmlns:a="http://schemas.openxmlformats.org/drawingml/2006/main" name="format_ppt_toi">
  <a:themeElements>
    <a:clrScheme name="Inholland Domein TOI">
      <a:dk1>
        <a:sysClr val="windowText" lastClr="000000"/>
      </a:dk1>
      <a:lt1>
        <a:sysClr val="window" lastClr="FFFFFF"/>
      </a:lt1>
      <a:dk2>
        <a:srgbClr val="0066B3"/>
      </a:dk2>
      <a:lt2>
        <a:srgbClr val="E3027F"/>
      </a:lt2>
      <a:accent1>
        <a:srgbClr val="67AE3E"/>
      </a:accent1>
      <a:accent2>
        <a:srgbClr val="009F8E"/>
      </a:accent2>
      <a:accent3>
        <a:srgbClr val="B02A30"/>
      </a:accent3>
      <a:accent4>
        <a:srgbClr val="D3B21B"/>
      </a:accent4>
      <a:accent5>
        <a:srgbClr val="826B63"/>
      </a:accent5>
      <a:accent6>
        <a:srgbClr val="6F2C91"/>
      </a:accent6>
      <a:hlink>
        <a:srgbClr val="F78C1E"/>
      </a:hlink>
      <a:folHlink>
        <a:srgbClr val="FFFF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l">
          <a:defRPr dirty="0" err="1" smtClean="0">
            <a:solidFill>
              <a:schemeClr val="bg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3607</TotalTime>
  <Words>2676</Words>
  <Application>Microsoft Office PowerPoint</Application>
  <PresentationFormat>Widescreen</PresentationFormat>
  <Paragraphs>628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Arial (Body)</vt:lpstr>
      <vt:lpstr>Arial Narrow</vt:lpstr>
      <vt:lpstr>Cambria Math</vt:lpstr>
      <vt:lpstr>Lucida Grande</vt:lpstr>
      <vt:lpstr>Wingdings</vt:lpstr>
      <vt:lpstr>format_ppt_toi</vt:lpstr>
      <vt:lpstr>Mathematics</vt:lpstr>
      <vt:lpstr>Today</vt:lpstr>
      <vt:lpstr>Overview so far…</vt:lpstr>
      <vt:lpstr>Segment 1: First degree equations</vt:lpstr>
      <vt:lpstr>Equation</vt:lpstr>
      <vt:lpstr>Solving equations</vt:lpstr>
      <vt:lpstr>Example solving an equation</vt:lpstr>
      <vt:lpstr>Practice 1</vt:lpstr>
      <vt:lpstr>Expanded answers</vt:lpstr>
      <vt:lpstr>Expanded answers</vt:lpstr>
      <vt:lpstr>Segment 2: Solving inequalities</vt:lpstr>
      <vt:lpstr>Inequalities</vt:lpstr>
      <vt:lpstr>Example for inequality</vt:lpstr>
      <vt:lpstr>Combined inequalities</vt:lpstr>
      <vt:lpstr>Practice 2</vt:lpstr>
      <vt:lpstr>Practice 2: Worked out answers (1/2)</vt:lpstr>
      <vt:lpstr>Practice 2: Worked out answers (2/2)</vt:lpstr>
      <vt:lpstr>Segment 3: Rewriting into a first degree equation</vt:lpstr>
      <vt:lpstr>Linear equation (= first degree equation)</vt:lpstr>
      <vt:lpstr>Situation 1: x in the denominator </vt:lpstr>
      <vt:lpstr>ALL steps in the ‘simplify’ step</vt:lpstr>
      <vt:lpstr>Reducing an n-th degree equation to a linear one…</vt:lpstr>
      <vt:lpstr>Practice 3</vt:lpstr>
      <vt:lpstr>Answers</vt:lpstr>
      <vt:lpstr>Answers</vt:lpstr>
      <vt:lpstr>Answers</vt:lpstr>
      <vt:lpstr>Answers</vt:lpstr>
      <vt:lpstr>Answers</vt:lpstr>
      <vt:lpstr>Answers</vt:lpstr>
      <vt:lpstr>Closure</vt:lpstr>
      <vt:lpstr>Bonus puzzle</vt:lpstr>
      <vt:lpstr>Overview so far…</vt:lpstr>
      <vt:lpstr>Algorithms</vt:lpstr>
      <vt:lpstr>Hme Wrk</vt:lpstr>
      <vt:lpstr>PowerPoint Presentation</vt:lpstr>
    </vt:vector>
  </TitlesOfParts>
  <Company>Hogeschool Inholland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LCM</dc:title>
  <dc:creator>Peter.Stikker@INHOLLAND.nl</dc:creator>
  <cp:keywords>LCM; Lowest Common Multiple; Least Common Multiple</cp:keywords>
  <cp:lastModifiedBy>Stikker, Peter</cp:lastModifiedBy>
  <cp:revision>176</cp:revision>
  <dcterms:created xsi:type="dcterms:W3CDTF">2015-08-17T10:35:47Z</dcterms:created>
  <dcterms:modified xsi:type="dcterms:W3CDTF">2019-10-09T15:45:23Z</dcterms:modified>
  <cp:category>Mathematics</cp:category>
</cp:coreProperties>
</file>